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1" r:id="rId5"/>
    <p:sldId id="269" r:id="rId6"/>
    <p:sldId id="277" r:id="rId7"/>
    <p:sldId id="271" r:id="rId8"/>
    <p:sldId id="275" r:id="rId9"/>
    <p:sldId id="274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C245B-E992-4BD6-AD32-F37A45ACC194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3EF8-C393-4138-B8F1-7D5170C6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3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41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7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6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5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7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5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5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0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7CC0-0301-4B5C-8455-50DFEA649111}" type="datetimeFigureOut">
              <a:rPr lang="en-GB" smtClean="0"/>
              <a:t>08/01/2022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07B2-55C4-46F3-84EF-9CE21713F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77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Finish Factorising [Triple Brackets]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1111191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178032" y="4320000"/>
                <a:ext cx="3683078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+3)(10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+50)(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>
                  <a:buClr>
                    <a:srgbClr val="00B0F0"/>
                  </a:buClr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>
                  <a:buClr>
                    <a:srgbClr val="00B0F0"/>
                  </a:buClr>
                </a:pPr>
                <a:endParaRPr lang="en-GB" sz="2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032" y="4320000"/>
                <a:ext cx="3683078" cy="14773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57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050" y="114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69153" y="622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2353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768" y="675817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1968" y="675816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23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5050" y="114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69153" y="62222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2353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768" y="675817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01968" y="675816"/>
            <a:ext cx="50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+50)(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1481360"/>
                <a:ext cx="5083819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+3)(10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+15)(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1481359"/>
                <a:ext cx="508381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3" y="3696386"/>
                <a:ext cx="508381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−6)(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3696385"/>
                <a:ext cx="508381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76172" y="2235715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72" y="2235715"/>
                <a:ext cx="5083819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410705" y="2199823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705" y="2199823"/>
                <a:ext cx="5083819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74779" y="4655461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79" y="4655461"/>
                <a:ext cx="5083819" cy="461665"/>
              </a:xfrm>
              <a:prstGeom prst="rect">
                <a:avLst/>
              </a:prstGeom>
              <a:blipFill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422971" y="4628647"/>
                <a:ext cx="50838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71" y="4628647"/>
                <a:ext cx="5083819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40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</p:spPr>
            <p:txBody>
              <a:bodyPr>
                <a:normAutofit lnSpcReduction="10000"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+30)(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+10)(30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+10(30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+10(10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+30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1944" y="1084153"/>
            <a:ext cx="6480720" cy="540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indent="-804863">
              <a:buClr>
                <a:srgbClr val="00B0F0"/>
              </a:buClr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</p:spPr>
            <p:txBody>
              <a:bodyPr>
                <a:normAutofit lnSpcReduction="10000"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+30)(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+10)(30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+10(30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−20)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+30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+10(10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+30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+30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1944" y="1084153"/>
            <a:ext cx="6480720" cy="540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indent="-804863">
              <a:buClr>
                <a:srgbClr val="00B0F0"/>
              </a:buClr>
              <a:buFont typeface="+mj-lt"/>
              <a:buAutoNum type="arabicPeriod" startAt="9"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705380" y="1196325"/>
                <a:ext cx="4367284" cy="52074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100(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300(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+100(3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10(3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300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120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+10)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380" y="1196325"/>
                <a:ext cx="4367284" cy="5207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</p:spPr>
            <p:txBody>
              <a:bodyPr>
                <a:normAutofit lnSpcReduction="10000"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+16</m:t>
                        </m:r>
                      </m:e>
                    </m:d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+16</m:t>
                        </m:r>
                      </m:e>
                    </m:d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+16)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+16)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+3)(4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+3)(4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  <a:blipFill>
                <a:blip r:embed="rId2"/>
                <a:stretch>
                  <a:fillRect t="-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1944" y="1084153"/>
            <a:ext cx="6480720" cy="540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indent="-804863">
              <a:buClr>
                <a:srgbClr val="00B0F0"/>
              </a:buClr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2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</p:spPr>
            <p:txBody>
              <a:bodyPr>
                <a:normAutofit lnSpcReduction="10000"/>
              </a:bodyPr>
              <a:lstStyle/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+16</m:t>
                        </m:r>
                      </m:e>
                    </m:d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+16</m:t>
                        </m:r>
                      </m:e>
                    </m:d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+16)</m:t>
                    </m:r>
                  </m:oMath>
                </a14:m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+16)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+3)(4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+3)(4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dirty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  <a:p>
                <a:pPr marL="804863" indent="-804863">
                  <a:buClr>
                    <a:srgbClr val="00B0F0"/>
                  </a:buClr>
                  <a:buFont typeface="+mj-lt"/>
                  <a:buAutoNum type="arabicPeriod"/>
                </a:pPr>
                <a:endParaRPr lang="en-US" sz="32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763"/>
                <a:ext cx="7978254" cy="5404515"/>
              </a:xfrm>
              <a:blipFill>
                <a:blip r:embed="rId2"/>
                <a:stretch>
                  <a:fillRect t="-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45660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possible, finish </a:t>
            </a:r>
            <a:r>
              <a:rPr lang="en-US" sz="2400" dirty="0" err="1" smtClean="0"/>
              <a:t>factorising</a:t>
            </a:r>
            <a:r>
              <a:rPr lang="en-US" sz="2400" dirty="0" smtClean="0"/>
              <a:t>: 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9945289" y="6488668"/>
            <a:ext cx="22467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mansbridgemaths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1944" y="1084153"/>
            <a:ext cx="6480720" cy="5404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indent="-804863">
              <a:buClr>
                <a:srgbClr val="00B0F0"/>
              </a:buClr>
              <a:buFont typeface="+mj-lt"/>
              <a:buAutoNum type="arabicPeriod" startAt="9"/>
            </a:pP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6886514" y="1231287"/>
                <a:ext cx="4367284" cy="52074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+16)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+5)(2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+5)(2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spcBef>
                    <a:spcPts val="1800"/>
                  </a:spcBef>
                  <a:buClr>
                    <a:srgbClr val="00B0F0"/>
                  </a:buClr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b="0" dirty="0" smtClean="0">
                    <a:solidFill>
                      <a:srgbClr val="FF0000"/>
                    </a:solidFill>
                  </a:rPr>
                  <a:t> </a:t>
                </a:r>
                <a:endParaRPr lang="en-US" b="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514" y="1231287"/>
                <a:ext cx="4367284" cy="5207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5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35" ma:contentTypeDescription="Create a new document." ma:contentTypeScope="" ma:versionID="8af7f28cd77a8545d8ceaba343b3c741">
  <xsd:schema xmlns:xsd="http://www.w3.org/2001/XMLSchema" xmlns:xs="http://www.w3.org/2001/XMLSchema" xmlns:p="http://schemas.microsoft.com/office/2006/metadata/properties" xmlns:ns3="9f1c1b49-60dc-47a2-9f7a-c0cedb3dfa37" xmlns:ns4="287e2a93-32e6-499e-b766-73add90b0ae1" targetNamespace="http://schemas.microsoft.com/office/2006/metadata/properties" ma:root="true" ma:fieldsID="9a82cef0c68da61dcaee572d87b5101d" ns3:_="" ns4:_="">
    <xsd:import namespace="9f1c1b49-60dc-47a2-9f7a-c0cedb3dfa37"/>
    <xsd:import namespace="287e2a93-32e6-499e-b766-73add90b0a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e2a93-32e6-499e-b766-73add90b0a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f1c1b49-60dc-47a2-9f7a-c0cedb3dfa37" xsi:nil="true"/>
    <Teachers xmlns="9f1c1b49-60dc-47a2-9f7a-c0cedb3dfa37">
      <UserInfo>
        <DisplayName/>
        <AccountId xsi:nil="true"/>
        <AccountType/>
      </UserInfo>
    </Teachers>
    <Student_Groups xmlns="9f1c1b49-60dc-47a2-9f7a-c0cedb3dfa37">
      <UserInfo>
        <DisplayName/>
        <AccountId xsi:nil="true"/>
        <AccountType/>
      </UserInfo>
    </Student_Groups>
    <AppVersion xmlns="9f1c1b49-60dc-47a2-9f7a-c0cedb3dfa37" xsi:nil="true"/>
    <Invited_Teachers xmlns="9f1c1b49-60dc-47a2-9f7a-c0cedb3dfa37" xsi:nil="true"/>
    <Math_Settings xmlns="9f1c1b49-60dc-47a2-9f7a-c0cedb3dfa37" xsi:nil="true"/>
    <NotebookType xmlns="9f1c1b49-60dc-47a2-9f7a-c0cedb3dfa37" xsi:nil="true"/>
    <Students xmlns="9f1c1b49-60dc-47a2-9f7a-c0cedb3dfa37">
      <UserInfo>
        <DisplayName/>
        <AccountId xsi:nil="true"/>
        <AccountType/>
      </UserInfo>
    </Students>
    <Teams_Channel_Section_Location xmlns="9f1c1b49-60dc-47a2-9f7a-c0cedb3dfa37" xsi:nil="true"/>
    <Has_Teacher_Only_SectionGroup xmlns="9f1c1b49-60dc-47a2-9f7a-c0cedb3dfa37" xsi:nil="true"/>
    <Owner xmlns="9f1c1b49-60dc-47a2-9f7a-c0cedb3dfa37">
      <UserInfo>
        <DisplayName/>
        <AccountId xsi:nil="true"/>
        <AccountType/>
      </UserInfo>
    </Owner>
    <TeamsChannelId xmlns="9f1c1b49-60dc-47a2-9f7a-c0cedb3dfa37" xsi:nil="true"/>
    <Invited_Students xmlns="9f1c1b49-60dc-47a2-9f7a-c0cedb3dfa37" xsi:nil="true"/>
    <IsNotebookLocked xmlns="9f1c1b49-60dc-47a2-9f7a-c0cedb3dfa37" xsi:nil="true"/>
    <DefaultSectionNames xmlns="9f1c1b49-60dc-47a2-9f7a-c0cedb3dfa37" xsi:nil="true"/>
    <Templates xmlns="9f1c1b49-60dc-47a2-9f7a-c0cedb3dfa37" xsi:nil="true"/>
    <Is_Collaboration_Space_Locked xmlns="9f1c1b49-60dc-47a2-9f7a-c0cedb3dfa37" xsi:nil="true"/>
    <Self_Registration_Enabled xmlns="9f1c1b49-60dc-47a2-9f7a-c0cedb3dfa37" xsi:nil="true"/>
    <CultureName xmlns="9f1c1b49-60dc-47a2-9f7a-c0cedb3dfa37" xsi:nil="true"/>
    <Distribution_Groups xmlns="9f1c1b49-60dc-47a2-9f7a-c0cedb3dfa37" xsi:nil="true"/>
    <LMS_Mappings xmlns="9f1c1b49-60dc-47a2-9f7a-c0cedb3dfa3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02E02D-EAF8-46DF-8785-2802484F6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287e2a93-32e6-499e-b766-73add90b0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FF801-2A00-4588-925F-93A252314B7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f1c1b49-60dc-47a2-9f7a-c0cedb3dfa3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87e2a93-32e6-499e-b766-73add90b0ae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F04F86-D518-41AD-948D-E88C93EDD7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1220</Words>
  <Application>Microsoft Office PowerPoint</Application>
  <PresentationFormat>Widescreen</PresentationFormat>
  <Paragraphs>107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Finish Factorising [Triple Brackets]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ben.mansbridge</dc:creator>
  <cp:lastModifiedBy>ben.mansbridge</cp:lastModifiedBy>
  <cp:revision>20</cp:revision>
  <dcterms:created xsi:type="dcterms:W3CDTF">2021-10-25T01:17:14Z</dcterms:created>
  <dcterms:modified xsi:type="dcterms:W3CDTF">2022-01-08T14:18:26Z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