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64" r:id="rId3"/>
    <p:sldId id="355" r:id="rId4"/>
    <p:sldId id="356" r:id="rId5"/>
    <p:sldId id="354" r:id="rId6"/>
    <p:sldId id="3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E6E97-37D7-4958-BBCC-939F5B3666F2}" v="2" dt="2021-12-06T15:14:31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E Bennett" userId="63c08194-7865-4cdb-809c-0c672f39b93b" providerId="ADAL" clId="{A92E6E97-37D7-4958-BBCC-939F5B3666F2}"/>
    <pc:docChg chg="addSld delSld modSld">
      <pc:chgData name="Ms E Bennett" userId="63c08194-7865-4cdb-809c-0c672f39b93b" providerId="ADAL" clId="{A92E6E97-37D7-4958-BBCC-939F5B3666F2}" dt="2021-12-06T15:14:34.428" v="3" actId="47"/>
      <pc:docMkLst>
        <pc:docMk/>
      </pc:docMkLst>
      <pc:sldChg chg="add setBg">
        <pc:chgData name="Ms E Bennett" userId="63c08194-7865-4cdb-809c-0c672f39b93b" providerId="ADAL" clId="{A92E6E97-37D7-4958-BBCC-939F5B3666F2}" dt="2021-12-06T15:14:31.325" v="2"/>
        <pc:sldMkLst>
          <pc:docMk/>
          <pc:sldMk cId="2560371679" sldId="289"/>
        </pc:sldMkLst>
      </pc:sldChg>
      <pc:sldChg chg="new del">
        <pc:chgData name="Ms E Bennett" userId="63c08194-7865-4cdb-809c-0c672f39b93b" providerId="ADAL" clId="{A92E6E97-37D7-4958-BBCC-939F5B3666F2}" dt="2021-12-06T15:14:34.428" v="3" actId="47"/>
        <pc:sldMkLst>
          <pc:docMk/>
          <pc:sldMk cId="2430666425" sldId="3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11A46-FDA6-4D82-BF35-7A61FAB12CC1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9536A-4F78-4386-B733-22AF584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7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167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2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23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32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1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1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52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24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85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98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5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24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57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92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1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4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7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5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9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12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5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6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609DB-6876-4228-9A33-1C23B1E14BC7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553C-3196-4013-B76E-7815BAF0C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5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17/01/2022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504" y="213267"/>
            <a:ext cx="7509057" cy="1386864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Fill in the gaps: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Mode, median and range from a list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BA319E-B28F-4C3E-9F8A-7196936F21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4778" y="4028428"/>
            <a:ext cx="6452507" cy="17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1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CE6FC37-2D74-4F9E-BCF4-E16C52AF61E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2" cy="687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38">
                  <a:extLst>
                    <a:ext uri="{9D8B030D-6E8A-4147-A177-3AD203B41FA5}">
                      <a16:colId xmlns:a16="http://schemas.microsoft.com/office/drawing/2014/main" val="2297887317"/>
                    </a:ext>
                  </a:extLst>
                </a:gridCol>
                <a:gridCol w="511712">
                  <a:extLst>
                    <a:ext uri="{9D8B030D-6E8A-4147-A177-3AD203B41FA5}">
                      <a16:colId xmlns:a16="http://schemas.microsoft.com/office/drawing/2014/main" val="3884057860"/>
                    </a:ext>
                  </a:extLst>
                </a:gridCol>
                <a:gridCol w="127929">
                  <a:extLst>
                    <a:ext uri="{9D8B030D-6E8A-4147-A177-3AD203B41FA5}">
                      <a16:colId xmlns:a16="http://schemas.microsoft.com/office/drawing/2014/main" val="35998152"/>
                    </a:ext>
                  </a:extLst>
                </a:gridCol>
                <a:gridCol w="213214">
                  <a:extLst>
                    <a:ext uri="{9D8B030D-6E8A-4147-A177-3AD203B41FA5}">
                      <a16:colId xmlns:a16="http://schemas.microsoft.com/office/drawing/2014/main" val="798842190"/>
                    </a:ext>
                  </a:extLst>
                </a:gridCol>
                <a:gridCol w="170571">
                  <a:extLst>
                    <a:ext uri="{9D8B030D-6E8A-4147-A177-3AD203B41FA5}">
                      <a16:colId xmlns:a16="http://schemas.microsoft.com/office/drawing/2014/main" val="2660833148"/>
                    </a:ext>
                  </a:extLst>
                </a:gridCol>
                <a:gridCol w="255856">
                  <a:extLst>
                    <a:ext uri="{9D8B030D-6E8A-4147-A177-3AD203B41FA5}">
                      <a16:colId xmlns:a16="http://schemas.microsoft.com/office/drawing/2014/main" val="4096608195"/>
                    </a:ext>
                  </a:extLst>
                </a:gridCol>
                <a:gridCol w="255856">
                  <a:extLst>
                    <a:ext uri="{9D8B030D-6E8A-4147-A177-3AD203B41FA5}">
                      <a16:colId xmlns:a16="http://schemas.microsoft.com/office/drawing/2014/main" val="3454185908"/>
                    </a:ext>
                  </a:extLst>
                </a:gridCol>
                <a:gridCol w="170571">
                  <a:extLst>
                    <a:ext uri="{9D8B030D-6E8A-4147-A177-3AD203B41FA5}">
                      <a16:colId xmlns:a16="http://schemas.microsoft.com/office/drawing/2014/main" val="365420619"/>
                    </a:ext>
                  </a:extLst>
                </a:gridCol>
                <a:gridCol w="213214">
                  <a:extLst>
                    <a:ext uri="{9D8B030D-6E8A-4147-A177-3AD203B41FA5}">
                      <a16:colId xmlns:a16="http://schemas.microsoft.com/office/drawing/2014/main" val="591715619"/>
                    </a:ext>
                  </a:extLst>
                </a:gridCol>
                <a:gridCol w="127929">
                  <a:extLst>
                    <a:ext uri="{9D8B030D-6E8A-4147-A177-3AD203B41FA5}">
                      <a16:colId xmlns:a16="http://schemas.microsoft.com/office/drawing/2014/main" val="3623017160"/>
                    </a:ext>
                  </a:extLst>
                </a:gridCol>
                <a:gridCol w="511712">
                  <a:extLst>
                    <a:ext uri="{9D8B030D-6E8A-4147-A177-3AD203B41FA5}">
                      <a16:colId xmlns:a16="http://schemas.microsoft.com/office/drawing/2014/main" val="71603139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5547875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585204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80735207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r>
                        <a:rPr lang="en-GB" dirty="0"/>
                        <a:t>Data set (in ascending order)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33566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01414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28314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20411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97097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5, 9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0681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50139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9.1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63830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52764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74.95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83004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n+2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n+7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89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88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6CE6FC37-2D74-4F9E-BCF4-E16C52AF61E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9144002" cy="535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9038">
                      <a:extLst>
                        <a:ext uri="{9D8B030D-6E8A-4147-A177-3AD203B41FA5}">
                          <a16:colId xmlns:a16="http://schemas.microsoft.com/office/drawing/2014/main" val="2297887317"/>
                        </a:ext>
                      </a:extLst>
                    </a:gridCol>
                    <a:gridCol w="633047">
                      <a:extLst>
                        <a:ext uri="{9D8B030D-6E8A-4147-A177-3AD203B41FA5}">
                          <a16:colId xmlns:a16="http://schemas.microsoft.com/office/drawing/2014/main" val="3884057860"/>
                        </a:ext>
                      </a:extLst>
                    </a:gridCol>
                    <a:gridCol w="219808">
                      <a:extLst>
                        <a:ext uri="{9D8B030D-6E8A-4147-A177-3AD203B41FA5}">
                          <a16:colId xmlns:a16="http://schemas.microsoft.com/office/drawing/2014/main" val="798842190"/>
                        </a:ext>
                      </a:extLst>
                    </a:gridCol>
                    <a:gridCol w="650630">
                      <a:extLst>
                        <a:ext uri="{9D8B030D-6E8A-4147-A177-3AD203B41FA5}">
                          <a16:colId xmlns:a16="http://schemas.microsoft.com/office/drawing/2014/main" val="2660833148"/>
                        </a:ext>
                      </a:extLst>
                    </a:gridCol>
                    <a:gridCol w="659423">
                      <a:extLst>
                        <a:ext uri="{9D8B030D-6E8A-4147-A177-3AD203B41FA5}">
                          <a16:colId xmlns:a16="http://schemas.microsoft.com/office/drawing/2014/main" val="3454185908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3942541731"/>
                        </a:ext>
                      </a:extLst>
                    </a:gridCol>
                    <a:gridCol w="1107831">
                      <a:extLst>
                        <a:ext uri="{9D8B030D-6E8A-4147-A177-3AD203B41FA5}">
                          <a16:colId xmlns:a16="http://schemas.microsoft.com/office/drawing/2014/main" val="716031390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3055478752"/>
                        </a:ext>
                      </a:extLst>
                    </a:gridCol>
                    <a:gridCol w="1354015">
                      <a:extLst>
                        <a:ext uri="{9D8B030D-6E8A-4147-A177-3AD203B41FA5}">
                          <a16:colId xmlns:a16="http://schemas.microsoft.com/office/drawing/2014/main" val="1658520480"/>
                        </a:ext>
                      </a:extLst>
                    </a:gridCol>
                    <a:gridCol w="1248510">
                      <a:extLst>
                        <a:ext uri="{9D8B030D-6E8A-4147-A177-3AD203B41FA5}">
                          <a16:colId xmlns:a16="http://schemas.microsoft.com/office/drawing/2014/main" val="2580735207"/>
                        </a:ext>
                      </a:extLst>
                    </a:gridCol>
                  </a:tblGrid>
                  <a:tr h="351692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r>
                            <a:rPr lang="en-GB" dirty="0"/>
                            <a:t>Data set (in ascending order)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6233566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3301414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1283144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-8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65204115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(14)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197097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2.8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570681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363830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(17)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b="0" i="0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-0.2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3.84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283004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b="0" i="0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748942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6CE6FC37-2D74-4F9E-BCF4-E16C52AF61E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9144002" cy="535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9038">
                      <a:extLst>
                        <a:ext uri="{9D8B030D-6E8A-4147-A177-3AD203B41FA5}">
                          <a16:colId xmlns:a16="http://schemas.microsoft.com/office/drawing/2014/main" val="2297887317"/>
                        </a:ext>
                      </a:extLst>
                    </a:gridCol>
                    <a:gridCol w="633047">
                      <a:extLst>
                        <a:ext uri="{9D8B030D-6E8A-4147-A177-3AD203B41FA5}">
                          <a16:colId xmlns:a16="http://schemas.microsoft.com/office/drawing/2014/main" val="3884057860"/>
                        </a:ext>
                      </a:extLst>
                    </a:gridCol>
                    <a:gridCol w="219808">
                      <a:extLst>
                        <a:ext uri="{9D8B030D-6E8A-4147-A177-3AD203B41FA5}">
                          <a16:colId xmlns:a16="http://schemas.microsoft.com/office/drawing/2014/main" val="798842190"/>
                        </a:ext>
                      </a:extLst>
                    </a:gridCol>
                    <a:gridCol w="650630">
                      <a:extLst>
                        <a:ext uri="{9D8B030D-6E8A-4147-A177-3AD203B41FA5}">
                          <a16:colId xmlns:a16="http://schemas.microsoft.com/office/drawing/2014/main" val="2660833148"/>
                        </a:ext>
                      </a:extLst>
                    </a:gridCol>
                    <a:gridCol w="659423">
                      <a:extLst>
                        <a:ext uri="{9D8B030D-6E8A-4147-A177-3AD203B41FA5}">
                          <a16:colId xmlns:a16="http://schemas.microsoft.com/office/drawing/2014/main" val="3454185908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3942541731"/>
                        </a:ext>
                      </a:extLst>
                    </a:gridCol>
                    <a:gridCol w="1107831">
                      <a:extLst>
                        <a:ext uri="{9D8B030D-6E8A-4147-A177-3AD203B41FA5}">
                          <a16:colId xmlns:a16="http://schemas.microsoft.com/office/drawing/2014/main" val="716031390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3055478752"/>
                        </a:ext>
                      </a:extLst>
                    </a:gridCol>
                    <a:gridCol w="1354015">
                      <a:extLst>
                        <a:ext uri="{9D8B030D-6E8A-4147-A177-3AD203B41FA5}">
                          <a16:colId xmlns:a16="http://schemas.microsoft.com/office/drawing/2014/main" val="1658520480"/>
                        </a:ext>
                      </a:extLst>
                    </a:gridCol>
                    <a:gridCol w="1248510">
                      <a:extLst>
                        <a:ext uri="{9D8B030D-6E8A-4147-A177-3AD203B41FA5}">
                          <a16:colId xmlns:a16="http://schemas.microsoft.com/office/drawing/2014/main" val="258073520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r>
                            <a:rPr lang="en-GB" dirty="0"/>
                            <a:t>Data set (in ascending order)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6233566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3301414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1283144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-8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65204115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(14)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197097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2.8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570681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00" t="-565686" r="-1172115" b="-20294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65686" r="-752448" b="-2029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7222" t="-565686" r="-896296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5221" t="-565686" r="-756637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7143" t="-565686" r="-36978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363830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(17)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00" t="-659223" r="-1172115" b="-10097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59223" r="-752448" b="-1009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7222" t="-659223" r="-896296" b="-10097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2034" t="-659223" r="-228136" b="-1009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-0.2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3.84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283004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00" t="-766667" r="-1172115" b="-196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766667" r="-752448" b="-19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7222" t="-766667" r="-896296" b="-196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2034" t="-766667" r="-228136" b="-19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748942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5328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CE6FC37-2D74-4F9E-BCF4-E16C52AF61E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2" cy="72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38">
                  <a:extLst>
                    <a:ext uri="{9D8B030D-6E8A-4147-A177-3AD203B41FA5}">
                      <a16:colId xmlns:a16="http://schemas.microsoft.com/office/drawing/2014/main" val="2297887317"/>
                    </a:ext>
                  </a:extLst>
                </a:gridCol>
                <a:gridCol w="511712">
                  <a:extLst>
                    <a:ext uri="{9D8B030D-6E8A-4147-A177-3AD203B41FA5}">
                      <a16:colId xmlns:a16="http://schemas.microsoft.com/office/drawing/2014/main" val="3884057860"/>
                    </a:ext>
                  </a:extLst>
                </a:gridCol>
                <a:gridCol w="127929">
                  <a:extLst>
                    <a:ext uri="{9D8B030D-6E8A-4147-A177-3AD203B41FA5}">
                      <a16:colId xmlns:a16="http://schemas.microsoft.com/office/drawing/2014/main" val="35998152"/>
                    </a:ext>
                  </a:extLst>
                </a:gridCol>
                <a:gridCol w="213214">
                  <a:extLst>
                    <a:ext uri="{9D8B030D-6E8A-4147-A177-3AD203B41FA5}">
                      <a16:colId xmlns:a16="http://schemas.microsoft.com/office/drawing/2014/main" val="798842190"/>
                    </a:ext>
                  </a:extLst>
                </a:gridCol>
                <a:gridCol w="170571">
                  <a:extLst>
                    <a:ext uri="{9D8B030D-6E8A-4147-A177-3AD203B41FA5}">
                      <a16:colId xmlns:a16="http://schemas.microsoft.com/office/drawing/2014/main" val="2660833148"/>
                    </a:ext>
                  </a:extLst>
                </a:gridCol>
                <a:gridCol w="255856">
                  <a:extLst>
                    <a:ext uri="{9D8B030D-6E8A-4147-A177-3AD203B41FA5}">
                      <a16:colId xmlns:a16="http://schemas.microsoft.com/office/drawing/2014/main" val="4096608195"/>
                    </a:ext>
                  </a:extLst>
                </a:gridCol>
                <a:gridCol w="255856">
                  <a:extLst>
                    <a:ext uri="{9D8B030D-6E8A-4147-A177-3AD203B41FA5}">
                      <a16:colId xmlns:a16="http://schemas.microsoft.com/office/drawing/2014/main" val="3454185908"/>
                    </a:ext>
                  </a:extLst>
                </a:gridCol>
                <a:gridCol w="170571">
                  <a:extLst>
                    <a:ext uri="{9D8B030D-6E8A-4147-A177-3AD203B41FA5}">
                      <a16:colId xmlns:a16="http://schemas.microsoft.com/office/drawing/2014/main" val="365420619"/>
                    </a:ext>
                  </a:extLst>
                </a:gridCol>
                <a:gridCol w="213214">
                  <a:extLst>
                    <a:ext uri="{9D8B030D-6E8A-4147-A177-3AD203B41FA5}">
                      <a16:colId xmlns:a16="http://schemas.microsoft.com/office/drawing/2014/main" val="591715619"/>
                    </a:ext>
                  </a:extLst>
                </a:gridCol>
                <a:gridCol w="127929">
                  <a:extLst>
                    <a:ext uri="{9D8B030D-6E8A-4147-A177-3AD203B41FA5}">
                      <a16:colId xmlns:a16="http://schemas.microsoft.com/office/drawing/2014/main" val="3623017160"/>
                    </a:ext>
                  </a:extLst>
                </a:gridCol>
                <a:gridCol w="511712">
                  <a:extLst>
                    <a:ext uri="{9D8B030D-6E8A-4147-A177-3AD203B41FA5}">
                      <a16:colId xmlns:a16="http://schemas.microsoft.com/office/drawing/2014/main" val="71603139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5547875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585204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80735207"/>
                    </a:ext>
                  </a:extLst>
                </a:gridCol>
              </a:tblGrid>
              <a:tr h="351692"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r>
                        <a:rPr lang="en-GB" dirty="0"/>
                        <a:t>Data set (in ascending order)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33566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01414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28314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1,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5,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20411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97097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5, 9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0681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50139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9.1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9.2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No mode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63830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52764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23.9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81.75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74.95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83004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GB" dirty="0"/>
                        <a:t>(10)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89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19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6CE6FC37-2D74-4F9E-BCF4-E16C52AF61E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9144002" cy="535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9038">
                      <a:extLst>
                        <a:ext uri="{9D8B030D-6E8A-4147-A177-3AD203B41FA5}">
                          <a16:colId xmlns:a16="http://schemas.microsoft.com/office/drawing/2014/main" val="2297887317"/>
                        </a:ext>
                      </a:extLst>
                    </a:gridCol>
                    <a:gridCol w="633047">
                      <a:extLst>
                        <a:ext uri="{9D8B030D-6E8A-4147-A177-3AD203B41FA5}">
                          <a16:colId xmlns:a16="http://schemas.microsoft.com/office/drawing/2014/main" val="3884057860"/>
                        </a:ext>
                      </a:extLst>
                    </a:gridCol>
                    <a:gridCol w="219808">
                      <a:extLst>
                        <a:ext uri="{9D8B030D-6E8A-4147-A177-3AD203B41FA5}">
                          <a16:colId xmlns:a16="http://schemas.microsoft.com/office/drawing/2014/main" val="798842190"/>
                        </a:ext>
                      </a:extLst>
                    </a:gridCol>
                    <a:gridCol w="650630">
                      <a:extLst>
                        <a:ext uri="{9D8B030D-6E8A-4147-A177-3AD203B41FA5}">
                          <a16:colId xmlns:a16="http://schemas.microsoft.com/office/drawing/2014/main" val="2660833148"/>
                        </a:ext>
                      </a:extLst>
                    </a:gridCol>
                    <a:gridCol w="659423">
                      <a:extLst>
                        <a:ext uri="{9D8B030D-6E8A-4147-A177-3AD203B41FA5}">
                          <a16:colId xmlns:a16="http://schemas.microsoft.com/office/drawing/2014/main" val="3454185908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3942541731"/>
                        </a:ext>
                      </a:extLst>
                    </a:gridCol>
                    <a:gridCol w="1107831">
                      <a:extLst>
                        <a:ext uri="{9D8B030D-6E8A-4147-A177-3AD203B41FA5}">
                          <a16:colId xmlns:a16="http://schemas.microsoft.com/office/drawing/2014/main" val="716031390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3055478752"/>
                        </a:ext>
                      </a:extLst>
                    </a:gridCol>
                    <a:gridCol w="1354015">
                      <a:extLst>
                        <a:ext uri="{9D8B030D-6E8A-4147-A177-3AD203B41FA5}">
                          <a16:colId xmlns:a16="http://schemas.microsoft.com/office/drawing/2014/main" val="1658520480"/>
                        </a:ext>
                      </a:extLst>
                    </a:gridCol>
                    <a:gridCol w="1248510">
                      <a:extLst>
                        <a:ext uri="{9D8B030D-6E8A-4147-A177-3AD203B41FA5}">
                          <a16:colId xmlns:a16="http://schemas.microsoft.com/office/drawing/2014/main" val="2580735207"/>
                        </a:ext>
                      </a:extLst>
                    </a:gridCol>
                  </a:tblGrid>
                  <a:tr h="351692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r>
                            <a:rPr lang="en-GB" dirty="0"/>
                            <a:t>Data set (in ascending order)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6233566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3301414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1283144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-12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>
                              <a:solidFill>
                                <a:schemeClr val="tx1"/>
                              </a:solidFill>
                            </a:rPr>
                            <a:t>-8</a:t>
                          </a:r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65204115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(14)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197097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>
                              <a:solidFill>
                                <a:schemeClr val="tx1"/>
                              </a:solidFill>
                            </a:rPr>
                            <a:t>-1.4</a:t>
                          </a:r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2.8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570681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363830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(17)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b="0" i="0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-0.2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3.84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283004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b="0" i="0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748942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6CE6FC37-2D74-4F9E-BCF4-E16C52AF61E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9144002" cy="535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9038">
                      <a:extLst>
                        <a:ext uri="{9D8B030D-6E8A-4147-A177-3AD203B41FA5}">
                          <a16:colId xmlns:a16="http://schemas.microsoft.com/office/drawing/2014/main" val="2297887317"/>
                        </a:ext>
                      </a:extLst>
                    </a:gridCol>
                    <a:gridCol w="633047">
                      <a:extLst>
                        <a:ext uri="{9D8B030D-6E8A-4147-A177-3AD203B41FA5}">
                          <a16:colId xmlns:a16="http://schemas.microsoft.com/office/drawing/2014/main" val="3884057860"/>
                        </a:ext>
                      </a:extLst>
                    </a:gridCol>
                    <a:gridCol w="219808">
                      <a:extLst>
                        <a:ext uri="{9D8B030D-6E8A-4147-A177-3AD203B41FA5}">
                          <a16:colId xmlns:a16="http://schemas.microsoft.com/office/drawing/2014/main" val="798842190"/>
                        </a:ext>
                      </a:extLst>
                    </a:gridCol>
                    <a:gridCol w="650630">
                      <a:extLst>
                        <a:ext uri="{9D8B030D-6E8A-4147-A177-3AD203B41FA5}">
                          <a16:colId xmlns:a16="http://schemas.microsoft.com/office/drawing/2014/main" val="2660833148"/>
                        </a:ext>
                      </a:extLst>
                    </a:gridCol>
                    <a:gridCol w="659423">
                      <a:extLst>
                        <a:ext uri="{9D8B030D-6E8A-4147-A177-3AD203B41FA5}">
                          <a16:colId xmlns:a16="http://schemas.microsoft.com/office/drawing/2014/main" val="3454185908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3942541731"/>
                        </a:ext>
                      </a:extLst>
                    </a:gridCol>
                    <a:gridCol w="1107831">
                      <a:extLst>
                        <a:ext uri="{9D8B030D-6E8A-4147-A177-3AD203B41FA5}">
                          <a16:colId xmlns:a16="http://schemas.microsoft.com/office/drawing/2014/main" val="716031390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3055478752"/>
                        </a:ext>
                      </a:extLst>
                    </a:gridCol>
                    <a:gridCol w="1354015">
                      <a:extLst>
                        <a:ext uri="{9D8B030D-6E8A-4147-A177-3AD203B41FA5}">
                          <a16:colId xmlns:a16="http://schemas.microsoft.com/office/drawing/2014/main" val="1658520480"/>
                        </a:ext>
                      </a:extLst>
                    </a:gridCol>
                    <a:gridCol w="1248510">
                      <a:extLst>
                        <a:ext uri="{9D8B030D-6E8A-4147-A177-3AD203B41FA5}">
                          <a16:colId xmlns:a16="http://schemas.microsoft.com/office/drawing/2014/main" val="258073520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r>
                            <a:rPr lang="en-GB" dirty="0"/>
                            <a:t>Data set (in ascending order)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6233566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3301414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1283144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-12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>
                              <a:solidFill>
                                <a:schemeClr val="tx1"/>
                              </a:solidFill>
                            </a:rPr>
                            <a:t>-8</a:t>
                          </a:r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65204115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(14)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1970970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>
                              <a:solidFill>
                                <a:schemeClr val="tx1"/>
                              </a:solidFill>
                            </a:rPr>
                            <a:t>-1.4</a:t>
                          </a:r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-1.4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2.8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5706819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00" t="-565686" r="-1172115" b="-20294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65686" r="-752448" b="-2029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7222" t="-565686" r="-896296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5221" t="-565686" r="-756637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7143" t="-565686" r="-36978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363830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(17)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00" t="-659223" r="-1172115" b="-10097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59223" r="-752448" b="-1009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7222" t="-659223" r="-896296" b="-10097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2034" t="-659223" r="-228136" b="-1009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-0.2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3.84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2830046"/>
                      </a:ext>
                    </a:extLst>
                  </a:tr>
                  <a:tr h="62345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(18)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00" t="-766667" r="-1172115" b="-196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766667" r="-752448" b="-19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7222" t="-766667" r="-896296" b="-196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2034" t="-766667" r="-228136" b="-19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No 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748942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81966A-976B-45E9-8FA8-CBEA671DF534}"/>
                  </a:ext>
                </a:extLst>
              </p:cNvPr>
              <p:cNvSpPr txBox="1"/>
              <p:nvPr/>
            </p:nvSpPr>
            <p:spPr>
              <a:xfrm>
                <a:off x="1002323" y="5583115"/>
                <a:ext cx="202223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(16) 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(17)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−1.2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(18) 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81966A-976B-45E9-8FA8-CBEA671DF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23" y="5583115"/>
                <a:ext cx="2022231" cy="923330"/>
              </a:xfrm>
              <a:prstGeom prst="rect">
                <a:avLst/>
              </a:prstGeom>
              <a:blipFill>
                <a:blip r:embed="rId3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12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508</Words>
  <Application>Microsoft Office PowerPoint</Application>
  <PresentationFormat>On-screen Show (4:3)</PresentationFormat>
  <Paragraphs>289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Fill in the gaps:  Mode, median and range from a list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E Bennett</dc:creator>
  <cp:lastModifiedBy>Craig Barton</cp:lastModifiedBy>
  <cp:revision>2</cp:revision>
  <dcterms:created xsi:type="dcterms:W3CDTF">2021-12-06T15:10:09Z</dcterms:created>
  <dcterms:modified xsi:type="dcterms:W3CDTF">2022-01-17T09:50:28Z</dcterms:modified>
</cp:coreProperties>
</file>