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5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D40943-AB6C-46D5-AE30-2FB9BF12A120}" v="1" dt="2022-01-17T10:13:16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82" d="100"/>
          <a:sy n="82" d="100"/>
        </p:scale>
        <p:origin x="1077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Ladell-Stuart" userId="846676de-306a-4242-a3c4-b2beac49e74c" providerId="ADAL" clId="{F0D40943-AB6C-46D5-AE30-2FB9BF12A120}"/>
    <pc:docChg chg="modSld">
      <pc:chgData name="Alex Ladell-Stuart" userId="846676de-306a-4242-a3c4-b2beac49e74c" providerId="ADAL" clId="{F0D40943-AB6C-46D5-AE30-2FB9BF12A120}" dt="2022-01-17T10:13:37.847" v="18" actId="14100"/>
      <pc:docMkLst>
        <pc:docMk/>
      </pc:docMkLst>
      <pc:sldChg chg="addSp modSp mod">
        <pc:chgData name="Alex Ladell-Stuart" userId="846676de-306a-4242-a3c4-b2beac49e74c" providerId="ADAL" clId="{F0D40943-AB6C-46D5-AE30-2FB9BF12A120}" dt="2022-01-17T10:13:37.847" v="18" actId="14100"/>
        <pc:sldMkLst>
          <pc:docMk/>
          <pc:sldMk cId="2560371679" sldId="289"/>
        </pc:sldMkLst>
        <pc:spChg chg="add mod">
          <ac:chgData name="Alex Ladell-Stuart" userId="846676de-306a-4242-a3c4-b2beac49e74c" providerId="ADAL" clId="{F0D40943-AB6C-46D5-AE30-2FB9BF12A120}" dt="2022-01-17T10:13:37.847" v="18" actId="14100"/>
          <ac:spMkLst>
            <pc:docMk/>
            <pc:sldMk cId="2560371679" sldId="289"/>
            <ac:spMk id="21" creationId="{BEBB15A3-7CDF-42B6-96C1-64EFB3B5B69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Sequences: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Finding the Term to Term rule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327729" y="3870057"/>
                <a:ext cx="14939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4, 6, 8, 10...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729" y="3870057"/>
                <a:ext cx="1493999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5714" r="-449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327730" y="4574102"/>
                <a:ext cx="14939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5, 7, 9, 11...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730" y="4574102"/>
                <a:ext cx="1493999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6122" r="-4490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327730" y="5278147"/>
                <a:ext cx="16639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6, 8, 10, 12...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730" y="5278147"/>
                <a:ext cx="1663917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5128" r="-4029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BEBB15A3-7CDF-42B6-96C1-64EFB3B5B69E}"/>
              </a:ext>
            </a:extLst>
          </p:cNvPr>
          <p:cNvSpPr txBox="1"/>
          <p:nvPr/>
        </p:nvSpPr>
        <p:spPr>
          <a:xfrm rot="16200000">
            <a:off x="7929906" y="5643905"/>
            <a:ext cx="2058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@MrLadelStuart</a:t>
            </a: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391634" cy="34470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𝐹𝑖𝑛𝑑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𝑡h𝑒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𝑟𝑢𝑙𝑒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: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dirty="0">
                    <a:latin typeface="Calibri" panose="020F0502020204030204"/>
                  </a:rPr>
                  <a:t>3, 5, 7, 9…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dirty="0">
                    <a:latin typeface="Calibri" panose="020F0502020204030204"/>
                  </a:rPr>
                  <a:t>2, 8, 32, 128, 512…</a:t>
                </a: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391634" cy="3447098"/>
              </a:xfrm>
              <a:prstGeom prst="rect">
                <a:avLst/>
              </a:prstGeom>
              <a:blipFill>
                <a:blip r:embed="rId2"/>
                <a:stretch>
                  <a:fillRect l="-7181" b="-6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387146" cy="3939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𝑟𝑢𝑙𝑒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3200" dirty="0">
                    <a:latin typeface="Calibri" panose="020F0502020204030204"/>
                  </a:rPr>
                  <a:t>25, 28, 31, 34…</a:t>
                </a:r>
              </a:p>
              <a:p>
                <a:pPr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3200" dirty="0">
                    <a:latin typeface="Calibri" panose="020F0502020204030204"/>
                  </a:rPr>
                  <a:t>6, 18, 54, 162, 486…</a:t>
                </a: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387146" cy="3939540"/>
              </a:xfrm>
              <a:prstGeom prst="rect">
                <a:avLst/>
              </a:prstGeom>
              <a:blipFill>
                <a:blip r:embed="rId3"/>
                <a:stretch>
                  <a:fillRect l="-7194" r="-5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419162" y="475030"/>
            <a:ext cx="389624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FFF"/>
                </a:solidFill>
              </a:rPr>
              <a:t>1.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4, 6, 8, 10...</a:t>
            </a: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2.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5, 7, 9, 11...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3.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6, 8, 10, 12...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4.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1, 4, 9, 16, 25, 36, …</a:t>
            </a: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5.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8, 16, 32, 64, 128…</a:t>
            </a:r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6.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7, 10, 13, 16...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7.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24, 22, 20,18, 16...</a:t>
            </a:r>
            <a:endParaRPr lang="en-GB" sz="2400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FA732F-1916-447F-8218-093FFC11E46C}"/>
              </a:ext>
            </a:extLst>
          </p:cNvPr>
          <p:cNvSpPr/>
          <p:nvPr/>
        </p:nvSpPr>
        <p:spPr>
          <a:xfrm>
            <a:off x="3971159" y="523905"/>
            <a:ext cx="4216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FFF"/>
                </a:solidFill>
              </a:rPr>
              <a:t>8.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800, 200, 50, 12.5….</a:t>
            </a: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9.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5, 9, 13, 17...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10.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17, 13, 9, 5...</a:t>
            </a: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11.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0.5, 0.9, 1.3, 1.7…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12.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-3, 3, 13, 27, 45, 67, …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13. </a:t>
            </a:r>
            <a:r>
              <a:rPr lang="en-GB" sz="2400" dirty="0"/>
              <a:t>0, 6, 16, 30, 48, 70, …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14. </a:t>
            </a:r>
            <a:r>
              <a:rPr lang="fr-F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5x+2, 9x+4, 13x+6, 17x+8...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419162" y="475030"/>
            <a:ext cx="38962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FFF"/>
                </a:solidFill>
              </a:rPr>
              <a:t>1.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4, 6, 8, 10... 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+2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2.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5, 7, 9, 11... 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+2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3.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6, 8, 10, 12... 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+2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4.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1, 4, 9, 16, 25, 36, … 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+3,+4,+5…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5.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8, 16, 32, 64, 128… 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x2</a:t>
            </a:r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6.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7, 10, 13, 16... 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+3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7.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24, 22, 20,18, 16... 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-2</a:t>
            </a:r>
            <a:endParaRPr lang="en-GB" sz="2400" b="1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FA732F-1916-447F-8218-093FFC11E46C}"/>
              </a:ext>
            </a:extLst>
          </p:cNvPr>
          <p:cNvSpPr/>
          <p:nvPr/>
        </p:nvSpPr>
        <p:spPr>
          <a:xfrm>
            <a:off x="3971159" y="523905"/>
            <a:ext cx="4216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FFF"/>
                </a:solidFill>
              </a:rPr>
              <a:t>8.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800, 200, 50, 12.5…. 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÷4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9.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5, 9, 13, 17... 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+4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10.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17, 13, 9, 5... 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-4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b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2400" dirty="0">
                <a:solidFill>
                  <a:srgbClr val="007FFF"/>
                </a:solidFill>
              </a:rPr>
              <a:t>11.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0.5, 0.9, 1.3, 1.7… 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+0.4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12.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-3, 3, 13, 27, 45, 67, … 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+6, +10, +14, +18 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13. </a:t>
            </a:r>
            <a:r>
              <a:rPr lang="en-GB" sz="2400" dirty="0"/>
              <a:t>0, 6, 16, 30, 48, 70, … </a:t>
            </a:r>
            <a:r>
              <a:rPr lang="en-GB" sz="2400" b="1" dirty="0"/>
              <a:t>+6, +10, +14, +18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solidFill>
                  <a:srgbClr val="007FFF"/>
                </a:solidFill>
              </a:rPr>
              <a:t>14. </a:t>
            </a:r>
            <a:r>
              <a:rPr lang="fr-F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5x+2, 9x+4, 13x+6, 17x+8... </a:t>
            </a:r>
            <a:r>
              <a:rPr lang="fr-FR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+4x+2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138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498</Words>
  <Application>Microsoft Office PowerPoint</Application>
  <PresentationFormat>On-screen Show (4:3)</PresentationFormat>
  <Paragraphs>70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Sequences:  Finding the Term to Term rule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Alex Ladell-Stuart</cp:lastModifiedBy>
  <cp:revision>113</cp:revision>
  <cp:lastPrinted>2022-01-17T10:09:29Z</cp:lastPrinted>
  <dcterms:created xsi:type="dcterms:W3CDTF">2018-01-26T08:52:52Z</dcterms:created>
  <dcterms:modified xsi:type="dcterms:W3CDTF">2022-01-17T10:13:39Z</dcterms:modified>
</cp:coreProperties>
</file>