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14"/>
  </p:notesMasterIdLst>
  <p:sldIdLst>
    <p:sldId id="289" r:id="rId4"/>
    <p:sldId id="352" r:id="rId5"/>
    <p:sldId id="366" r:id="rId6"/>
    <p:sldId id="369" r:id="rId7"/>
    <p:sldId id="367" r:id="rId8"/>
    <p:sldId id="275" r:id="rId9"/>
    <p:sldId id="370" r:id="rId10"/>
    <p:sldId id="368" r:id="rId11"/>
    <p:sldId id="371" r:id="rId12"/>
    <p:sldId id="3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5FF"/>
    <a:srgbClr val="C9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537E5-5E88-4632-A4D3-5AEF9345C09F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8E00-DCE4-413B-AEF0-502076914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14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20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142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5079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656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76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0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4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300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5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167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94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31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33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45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6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10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40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22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3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54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89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95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940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648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613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88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12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239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5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1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9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6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3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8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C06DA-733A-4F42-8162-7A2575B7054B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264B-DBBC-41CF-9BD2-6C762DDC0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1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1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Touching signs (make addition)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993644" y="4112850"/>
                <a:ext cx="19184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2+(+4)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644" y="4112850"/>
                <a:ext cx="191841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590503" y="6004227"/>
                <a:ext cx="226465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−2 −(−5)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503" y="6004227"/>
                <a:ext cx="226465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473AB68-2417-4A63-8D0F-6E6A52D7C726}"/>
                  </a:ext>
                </a:extLst>
              </p:cNvPr>
              <p:cNvSpPr txBox="1"/>
              <p:nvPr/>
            </p:nvSpPr>
            <p:spPr>
              <a:xfrm>
                <a:off x="3275772" y="4795614"/>
                <a:ext cx="15417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2−−4=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473AB68-2417-4A63-8D0F-6E6A52D7C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772" y="4795614"/>
                <a:ext cx="1541704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5E429B0-3191-45D2-8ABF-68BD72AC4F7E}"/>
                  </a:ext>
                </a:extLst>
              </p:cNvPr>
              <p:cNvSpPr txBox="1"/>
              <p:nvPr/>
            </p:nvSpPr>
            <p:spPr>
              <a:xfrm>
                <a:off x="2993644" y="5399920"/>
                <a:ext cx="18094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−2++5=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5E429B0-3191-45D2-8ABF-68BD72AC4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644" y="5399920"/>
                <a:ext cx="180940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67503" y="1044041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 -1 - - 1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39787" y="1932395"/>
            <a:ext cx="17059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-2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(-1)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49869" y="2758933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 -3 + +1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39787" y="3574058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 -4 + (+1)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40353" y="4473825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 -4 - -1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39787" y="5379929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 -4 - -4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223118" y="1044041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  -4 - -2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95402" y="1932395"/>
            <a:ext cx="14189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 -5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205484" y="2758933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 -10 – (-2)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95402" y="3574058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 -10 + +2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95968" y="4473825"/>
            <a:ext cx="1957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11) -5 + (+4)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95402" y="5379929"/>
            <a:ext cx="173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12) -5 + +5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53242" y="1079652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13)  -10 – (-9)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925526" y="1968006"/>
            <a:ext cx="20714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14) -10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(-8)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35608" y="2794544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15) -10 + +7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925526" y="3609669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16) -10 – (-1)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926092" y="4509436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17) -20 + +1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925526" y="5415540"/>
            <a:ext cx="22541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18) -20 – (-10)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2ECE318-0818-44AB-AB89-2AB5FA66C044}"/>
              </a:ext>
            </a:extLst>
          </p:cNvPr>
          <p:cNvSpPr/>
          <p:nvPr/>
        </p:nvSpPr>
        <p:spPr>
          <a:xfrm>
            <a:off x="497157" y="1465574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5980462-2032-4F2F-8334-ED9EB469A6E6}"/>
              </a:ext>
            </a:extLst>
          </p:cNvPr>
          <p:cNvSpPr/>
          <p:nvPr/>
        </p:nvSpPr>
        <p:spPr>
          <a:xfrm>
            <a:off x="439787" y="2236661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15F1A2B-C30E-4382-9C67-A2D4AD7E5B44}"/>
              </a:ext>
            </a:extLst>
          </p:cNvPr>
          <p:cNvSpPr/>
          <p:nvPr/>
        </p:nvSpPr>
        <p:spPr>
          <a:xfrm>
            <a:off x="569062" y="3147559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4A6A7D2-7402-4354-AF64-A6070E5C68B5}"/>
              </a:ext>
            </a:extLst>
          </p:cNvPr>
          <p:cNvSpPr/>
          <p:nvPr/>
        </p:nvSpPr>
        <p:spPr>
          <a:xfrm>
            <a:off x="439787" y="3878324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91D9669-BF94-49DF-A5CD-A4DE591BE493}"/>
              </a:ext>
            </a:extLst>
          </p:cNvPr>
          <p:cNvSpPr/>
          <p:nvPr/>
        </p:nvSpPr>
        <p:spPr>
          <a:xfrm>
            <a:off x="440353" y="4778091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31A9E5-F517-4A65-81E1-D49C108C10E8}"/>
              </a:ext>
            </a:extLst>
          </p:cNvPr>
          <p:cNvSpPr/>
          <p:nvPr/>
        </p:nvSpPr>
        <p:spPr>
          <a:xfrm>
            <a:off x="439787" y="5684195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8556E3B-CED1-4729-9900-DBFD8499CA4C}"/>
              </a:ext>
            </a:extLst>
          </p:cNvPr>
          <p:cNvSpPr/>
          <p:nvPr/>
        </p:nvSpPr>
        <p:spPr>
          <a:xfrm>
            <a:off x="3239067" y="1424777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30F1141-DB59-4BEF-8C63-29DC78AB7449}"/>
              </a:ext>
            </a:extLst>
          </p:cNvPr>
          <p:cNvSpPr/>
          <p:nvPr/>
        </p:nvSpPr>
        <p:spPr>
          <a:xfrm>
            <a:off x="3195402" y="2236661"/>
            <a:ext cx="7393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D3CFC3-F494-4BF8-8266-110AC62D7063}"/>
              </a:ext>
            </a:extLst>
          </p:cNvPr>
          <p:cNvSpPr/>
          <p:nvPr/>
        </p:nvSpPr>
        <p:spPr>
          <a:xfrm>
            <a:off x="3205484" y="3063199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-8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B91142-60BC-4EC6-97FB-DE7FB7EDF078}"/>
              </a:ext>
            </a:extLst>
          </p:cNvPr>
          <p:cNvSpPr/>
          <p:nvPr/>
        </p:nvSpPr>
        <p:spPr>
          <a:xfrm>
            <a:off x="3195402" y="3878324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-8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90B5448-1C39-4BC0-A85B-16C1CF0314EB}"/>
              </a:ext>
            </a:extLst>
          </p:cNvPr>
          <p:cNvSpPr/>
          <p:nvPr/>
        </p:nvSpPr>
        <p:spPr>
          <a:xfrm>
            <a:off x="3195968" y="4778091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A75188A-1505-402F-8EC4-78050AB0882A}"/>
              </a:ext>
            </a:extLst>
          </p:cNvPr>
          <p:cNvSpPr/>
          <p:nvPr/>
        </p:nvSpPr>
        <p:spPr>
          <a:xfrm>
            <a:off x="3195402" y="5684195"/>
            <a:ext cx="62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3DEC1CD-DAED-436C-8646-50CDDEE70F5F}"/>
              </a:ext>
            </a:extLst>
          </p:cNvPr>
          <p:cNvSpPr/>
          <p:nvPr/>
        </p:nvSpPr>
        <p:spPr>
          <a:xfrm>
            <a:off x="5953242" y="1383918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-1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746905C-3A77-486D-AEE3-7126D95113F5}"/>
              </a:ext>
            </a:extLst>
          </p:cNvPr>
          <p:cNvSpPr/>
          <p:nvPr/>
        </p:nvSpPr>
        <p:spPr>
          <a:xfrm>
            <a:off x="5925526" y="2272272"/>
            <a:ext cx="7393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B729205-500B-4B50-8304-619FD854608A}"/>
              </a:ext>
            </a:extLst>
          </p:cNvPr>
          <p:cNvSpPr/>
          <p:nvPr/>
        </p:nvSpPr>
        <p:spPr>
          <a:xfrm>
            <a:off x="5935608" y="3098810"/>
            <a:ext cx="739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9946FE-0D8F-4D73-9A07-011C6FBB5413}"/>
              </a:ext>
            </a:extLst>
          </p:cNvPr>
          <p:cNvSpPr/>
          <p:nvPr/>
        </p:nvSpPr>
        <p:spPr>
          <a:xfrm>
            <a:off x="5925526" y="3913935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-9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2C0392C-9BD4-49A4-99E9-2173554B5B5C}"/>
              </a:ext>
            </a:extLst>
          </p:cNvPr>
          <p:cNvSpPr/>
          <p:nvPr/>
        </p:nvSpPr>
        <p:spPr>
          <a:xfrm>
            <a:off x="5926092" y="4813702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-19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D80FA1D-3835-4218-AAB1-A1811565F5E3}"/>
              </a:ext>
            </a:extLst>
          </p:cNvPr>
          <p:cNvSpPr/>
          <p:nvPr/>
        </p:nvSpPr>
        <p:spPr>
          <a:xfrm>
            <a:off x="5925526" y="5719806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-10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7E9975F-582D-43FE-979F-2F0ADDF20073}"/>
              </a:ext>
            </a:extLst>
          </p:cNvPr>
          <p:cNvSpPr/>
          <p:nvPr/>
        </p:nvSpPr>
        <p:spPr>
          <a:xfrm>
            <a:off x="155541" y="542926"/>
            <a:ext cx="28984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Touching signs are same (Not crossing zero)</a:t>
            </a:r>
          </a:p>
        </p:txBody>
      </p:sp>
    </p:spTree>
    <p:extLst>
      <p:ext uri="{BB962C8B-B14F-4D97-AF65-F5344CB8AC3E}">
        <p14:creationId xmlns:p14="http://schemas.microsoft.com/office/powerpoint/2010/main" val="409989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543868F-B3BD-4748-9960-CBD997F82388}"/>
              </a:ext>
            </a:extLst>
          </p:cNvPr>
          <p:cNvSpPr/>
          <p:nvPr/>
        </p:nvSpPr>
        <p:spPr>
          <a:xfrm>
            <a:off x="5579234" y="1229320"/>
            <a:ext cx="1154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+ + 1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68FF16-2A0C-4AC5-9724-9FF3A6168740}"/>
              </a:ext>
            </a:extLst>
          </p:cNvPr>
          <p:cNvSpPr/>
          <p:nvPr/>
        </p:nvSpPr>
        <p:spPr>
          <a:xfrm>
            <a:off x="962401" y="1157027"/>
            <a:ext cx="1154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+ + 4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6B63EF-AD15-403D-8710-E4B7521CFE0F}"/>
              </a:ext>
            </a:extLst>
          </p:cNvPr>
          <p:cNvSpPr txBox="1"/>
          <p:nvPr/>
        </p:nvSpPr>
        <p:spPr>
          <a:xfrm>
            <a:off x="101319" y="662157"/>
            <a:ext cx="3038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same (Addition to positive)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6B3F98-01BB-4043-A395-DDCAE6FD97CF}"/>
              </a:ext>
            </a:extLst>
          </p:cNvPr>
          <p:cNvSpPr/>
          <p:nvPr/>
        </p:nvSpPr>
        <p:spPr>
          <a:xfrm>
            <a:off x="1072842" y="3466308"/>
            <a:ext cx="1221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– (-4)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15E3BD-C859-402F-9E69-CD9EE729FD5F}"/>
              </a:ext>
            </a:extLst>
          </p:cNvPr>
          <p:cNvSpPr/>
          <p:nvPr/>
        </p:nvSpPr>
        <p:spPr>
          <a:xfrm>
            <a:off x="5662093" y="3570528"/>
            <a:ext cx="1016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3 - - 1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65526B-FBE2-4973-8CCE-63B6ED694510}"/>
              </a:ext>
            </a:extLst>
          </p:cNvPr>
          <p:cNvSpPr/>
          <p:nvPr/>
        </p:nvSpPr>
        <p:spPr>
          <a:xfrm>
            <a:off x="842930" y="1658709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2 + 4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DB6DEC-A051-47B4-B7BE-8E1C8123DE9B}"/>
              </a:ext>
            </a:extLst>
          </p:cNvPr>
          <p:cNvSpPr/>
          <p:nvPr/>
        </p:nvSpPr>
        <p:spPr>
          <a:xfrm>
            <a:off x="849895" y="2117012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FF6496-8D1B-49E6-9A8C-DBDFD7C2C0E5}"/>
              </a:ext>
            </a:extLst>
          </p:cNvPr>
          <p:cNvSpPr/>
          <p:nvPr/>
        </p:nvSpPr>
        <p:spPr>
          <a:xfrm>
            <a:off x="5467082" y="1645397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3 + 1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B9E5B-1677-4C02-8A88-3F57A11362F0}"/>
              </a:ext>
            </a:extLst>
          </p:cNvPr>
          <p:cNvSpPr/>
          <p:nvPr/>
        </p:nvSpPr>
        <p:spPr>
          <a:xfrm>
            <a:off x="5474047" y="2103700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CB560E-F738-4B67-9740-292B2DFCEE87}"/>
              </a:ext>
            </a:extLst>
          </p:cNvPr>
          <p:cNvSpPr/>
          <p:nvPr/>
        </p:nvSpPr>
        <p:spPr>
          <a:xfrm>
            <a:off x="849895" y="3936478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2 + 4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1EB0F4-C978-440A-8F67-81F42F29F290}"/>
              </a:ext>
            </a:extLst>
          </p:cNvPr>
          <p:cNvSpPr/>
          <p:nvPr/>
        </p:nvSpPr>
        <p:spPr>
          <a:xfrm>
            <a:off x="856860" y="4394781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AE27A34-8820-46FD-965E-7E4D752E5F4D}"/>
              </a:ext>
            </a:extLst>
          </p:cNvPr>
          <p:cNvSpPr/>
          <p:nvPr/>
        </p:nvSpPr>
        <p:spPr>
          <a:xfrm>
            <a:off x="5395177" y="4041550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3 + 1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DA5263-0C8E-42D7-9F03-8DD8DA43F968}"/>
              </a:ext>
            </a:extLst>
          </p:cNvPr>
          <p:cNvSpPr/>
          <p:nvPr/>
        </p:nvSpPr>
        <p:spPr>
          <a:xfrm>
            <a:off x="5402142" y="4499853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1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2" grpId="0"/>
      <p:bldP spid="23" grpId="0"/>
      <p:bldP spid="25" grpId="0"/>
      <p:bldP spid="27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2A5AC7D2-0E78-4211-A740-1F8332D2EB92}"/>
              </a:ext>
            </a:extLst>
          </p:cNvPr>
          <p:cNvSpPr txBox="1"/>
          <p:nvPr/>
        </p:nvSpPr>
        <p:spPr>
          <a:xfrm>
            <a:off x="250116" y="341214"/>
            <a:ext cx="410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same (Addition to positive)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850C24-D405-4D08-99D7-D8C71737EB0D}"/>
              </a:ext>
            </a:extLst>
          </p:cNvPr>
          <p:cNvSpPr/>
          <p:nvPr/>
        </p:nvSpPr>
        <p:spPr>
          <a:xfrm>
            <a:off x="597043" y="932369"/>
            <a:ext cx="1527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1) 5 + + 1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E1C1BE1-54B9-4F3F-99A8-CEECAFCF6310}"/>
              </a:ext>
            </a:extLst>
          </p:cNvPr>
          <p:cNvSpPr/>
          <p:nvPr/>
        </p:nvSpPr>
        <p:spPr>
          <a:xfrm>
            <a:off x="597043" y="1820985"/>
            <a:ext cx="1390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2) 1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- 5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6019F0-3A36-438E-8C50-011B7EA3157B}"/>
              </a:ext>
            </a:extLst>
          </p:cNvPr>
          <p:cNvSpPr/>
          <p:nvPr/>
        </p:nvSpPr>
        <p:spPr>
          <a:xfrm>
            <a:off x="607125" y="2713439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3) 1 + (+5)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80DE2C-DEB7-49C7-80D5-DB142353CAD2}"/>
              </a:ext>
            </a:extLst>
          </p:cNvPr>
          <p:cNvSpPr/>
          <p:nvPr/>
        </p:nvSpPr>
        <p:spPr>
          <a:xfrm>
            <a:off x="597043" y="3623439"/>
            <a:ext cx="1595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4) 5 – (-1)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012A317-88B4-4B46-8F4B-9C0E1BA8A2D4}"/>
              </a:ext>
            </a:extLst>
          </p:cNvPr>
          <p:cNvSpPr/>
          <p:nvPr/>
        </p:nvSpPr>
        <p:spPr>
          <a:xfrm>
            <a:off x="607691" y="4569050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5) 4 + (+5)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0B0DAF-5BD6-4180-8030-E955B75F96C3}"/>
              </a:ext>
            </a:extLst>
          </p:cNvPr>
          <p:cNvSpPr/>
          <p:nvPr/>
        </p:nvSpPr>
        <p:spPr>
          <a:xfrm>
            <a:off x="607691" y="5550272"/>
            <a:ext cx="1446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6) 5 + +4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2D592-1084-453B-A530-69365BE23833}"/>
              </a:ext>
            </a:extLst>
          </p:cNvPr>
          <p:cNvSpPr/>
          <p:nvPr/>
        </p:nvSpPr>
        <p:spPr>
          <a:xfrm>
            <a:off x="3326451" y="983609"/>
            <a:ext cx="1745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7)  5 + (+3)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F1F8143-5D25-4922-9FC1-08C7EC09C866}"/>
              </a:ext>
            </a:extLst>
          </p:cNvPr>
          <p:cNvSpPr/>
          <p:nvPr/>
        </p:nvSpPr>
        <p:spPr>
          <a:xfrm>
            <a:off x="3352658" y="1820985"/>
            <a:ext cx="1446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8) 3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+ +5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5D29BDF-D4DD-4E52-B5B2-B629BCC7B0F0}"/>
              </a:ext>
            </a:extLst>
          </p:cNvPr>
          <p:cNvSpPr/>
          <p:nvPr/>
        </p:nvSpPr>
        <p:spPr>
          <a:xfrm>
            <a:off x="3362740" y="2713439"/>
            <a:ext cx="130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9) 3 - -5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7B0AA44-8466-4445-8CC1-EC19F1620FB2}"/>
              </a:ext>
            </a:extLst>
          </p:cNvPr>
          <p:cNvSpPr/>
          <p:nvPr/>
        </p:nvSpPr>
        <p:spPr>
          <a:xfrm>
            <a:off x="3352658" y="3623439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10) 5 – (-3)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62D9823-7AC4-44CC-9FA7-56DA3155052C}"/>
              </a:ext>
            </a:extLst>
          </p:cNvPr>
          <p:cNvSpPr/>
          <p:nvPr/>
        </p:nvSpPr>
        <p:spPr>
          <a:xfrm>
            <a:off x="3363306" y="4569050"/>
            <a:ext cx="1491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11) 3 - -3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2EA0DC-635B-4DFF-8477-60ECD05515F7}"/>
              </a:ext>
            </a:extLst>
          </p:cNvPr>
          <p:cNvSpPr/>
          <p:nvPr/>
        </p:nvSpPr>
        <p:spPr>
          <a:xfrm>
            <a:off x="3363306" y="5550272"/>
            <a:ext cx="1628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12) 3 + +3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E56245A-23A1-431A-83BE-5DF6A32518F1}"/>
              </a:ext>
            </a:extLst>
          </p:cNvPr>
          <p:cNvSpPr/>
          <p:nvPr/>
        </p:nvSpPr>
        <p:spPr>
          <a:xfrm>
            <a:off x="6109474" y="949297"/>
            <a:ext cx="1491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13) 3 - -9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D1120A8-99D9-4BE7-A362-82256C5C2140}"/>
              </a:ext>
            </a:extLst>
          </p:cNvPr>
          <p:cNvSpPr/>
          <p:nvPr/>
        </p:nvSpPr>
        <p:spPr>
          <a:xfrm>
            <a:off x="6082782" y="1856596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14) 3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+ +19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34FA24E-1FC2-4542-A192-DD9F0135D86A}"/>
              </a:ext>
            </a:extLst>
          </p:cNvPr>
          <p:cNvSpPr/>
          <p:nvPr/>
        </p:nvSpPr>
        <p:spPr>
          <a:xfrm>
            <a:off x="6092864" y="2749050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15) 3 + +29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4B28438-61CC-41CB-B5FF-ABF3BAFE28F0}"/>
              </a:ext>
            </a:extLst>
          </p:cNvPr>
          <p:cNvSpPr/>
          <p:nvPr/>
        </p:nvSpPr>
        <p:spPr>
          <a:xfrm>
            <a:off x="6082782" y="3659050"/>
            <a:ext cx="1755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16) 3 - -29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CACB97-27BB-42BA-9F72-C3BD69E14B99}"/>
              </a:ext>
            </a:extLst>
          </p:cNvPr>
          <p:cNvSpPr/>
          <p:nvPr/>
        </p:nvSpPr>
        <p:spPr>
          <a:xfrm>
            <a:off x="6093430" y="4604661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17) 3 - -99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8026A83-41BD-4CE3-AA15-743709426883}"/>
              </a:ext>
            </a:extLst>
          </p:cNvPr>
          <p:cNvSpPr/>
          <p:nvPr/>
        </p:nvSpPr>
        <p:spPr>
          <a:xfrm>
            <a:off x="6093430" y="5585883"/>
            <a:ext cx="1947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18) 3+ (+99)</a:t>
            </a:r>
          </a:p>
        </p:txBody>
      </p:sp>
    </p:spTree>
    <p:extLst>
      <p:ext uri="{BB962C8B-B14F-4D97-AF65-F5344CB8AC3E}">
        <p14:creationId xmlns:p14="http://schemas.microsoft.com/office/powerpoint/2010/main" val="122416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2A5AC7D2-0E78-4211-A740-1F8332D2EB92}"/>
              </a:ext>
            </a:extLst>
          </p:cNvPr>
          <p:cNvSpPr txBox="1"/>
          <p:nvPr/>
        </p:nvSpPr>
        <p:spPr>
          <a:xfrm>
            <a:off x="250116" y="341214"/>
            <a:ext cx="410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same (Addition to positive)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850C24-D405-4D08-99D7-D8C71737EB0D}"/>
              </a:ext>
            </a:extLst>
          </p:cNvPr>
          <p:cNvSpPr/>
          <p:nvPr/>
        </p:nvSpPr>
        <p:spPr>
          <a:xfrm>
            <a:off x="597043" y="932369"/>
            <a:ext cx="1527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1) 5 + + 1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E1C1BE1-54B9-4F3F-99A8-CEECAFCF6310}"/>
              </a:ext>
            </a:extLst>
          </p:cNvPr>
          <p:cNvSpPr/>
          <p:nvPr/>
        </p:nvSpPr>
        <p:spPr>
          <a:xfrm>
            <a:off x="597043" y="1820985"/>
            <a:ext cx="1390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2) 1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- 5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6019F0-3A36-438E-8C50-011B7EA3157B}"/>
              </a:ext>
            </a:extLst>
          </p:cNvPr>
          <p:cNvSpPr/>
          <p:nvPr/>
        </p:nvSpPr>
        <p:spPr>
          <a:xfrm>
            <a:off x="607125" y="2713439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3) 1 + (+5)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80DE2C-DEB7-49C7-80D5-DB142353CAD2}"/>
              </a:ext>
            </a:extLst>
          </p:cNvPr>
          <p:cNvSpPr/>
          <p:nvPr/>
        </p:nvSpPr>
        <p:spPr>
          <a:xfrm>
            <a:off x="597043" y="3623439"/>
            <a:ext cx="1595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4) 5 – (-1)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012A317-88B4-4B46-8F4B-9C0E1BA8A2D4}"/>
              </a:ext>
            </a:extLst>
          </p:cNvPr>
          <p:cNvSpPr/>
          <p:nvPr/>
        </p:nvSpPr>
        <p:spPr>
          <a:xfrm>
            <a:off x="607691" y="4569050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5) 4 + (+5)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0B0DAF-5BD6-4180-8030-E955B75F96C3}"/>
              </a:ext>
            </a:extLst>
          </p:cNvPr>
          <p:cNvSpPr/>
          <p:nvPr/>
        </p:nvSpPr>
        <p:spPr>
          <a:xfrm>
            <a:off x="607691" y="5550272"/>
            <a:ext cx="1446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6) 5 + +4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2D592-1084-453B-A530-69365BE23833}"/>
              </a:ext>
            </a:extLst>
          </p:cNvPr>
          <p:cNvSpPr/>
          <p:nvPr/>
        </p:nvSpPr>
        <p:spPr>
          <a:xfrm>
            <a:off x="3326451" y="983609"/>
            <a:ext cx="1745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7)  5 + (+3)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F1F8143-5D25-4922-9FC1-08C7EC09C866}"/>
              </a:ext>
            </a:extLst>
          </p:cNvPr>
          <p:cNvSpPr/>
          <p:nvPr/>
        </p:nvSpPr>
        <p:spPr>
          <a:xfrm>
            <a:off x="3352658" y="1820985"/>
            <a:ext cx="1446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8) 3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+ +5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5D29BDF-D4DD-4E52-B5B2-B629BCC7B0F0}"/>
              </a:ext>
            </a:extLst>
          </p:cNvPr>
          <p:cNvSpPr/>
          <p:nvPr/>
        </p:nvSpPr>
        <p:spPr>
          <a:xfrm>
            <a:off x="3362740" y="2713439"/>
            <a:ext cx="130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9) 3 - -5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7B0AA44-8466-4445-8CC1-EC19F1620FB2}"/>
              </a:ext>
            </a:extLst>
          </p:cNvPr>
          <p:cNvSpPr/>
          <p:nvPr/>
        </p:nvSpPr>
        <p:spPr>
          <a:xfrm>
            <a:off x="3352658" y="3623439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10) 5 – (-3)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62D9823-7AC4-44CC-9FA7-56DA3155052C}"/>
              </a:ext>
            </a:extLst>
          </p:cNvPr>
          <p:cNvSpPr/>
          <p:nvPr/>
        </p:nvSpPr>
        <p:spPr>
          <a:xfrm>
            <a:off x="3363306" y="4569050"/>
            <a:ext cx="1491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11) 3 - -3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2EA0DC-635B-4DFF-8477-60ECD05515F7}"/>
              </a:ext>
            </a:extLst>
          </p:cNvPr>
          <p:cNvSpPr/>
          <p:nvPr/>
        </p:nvSpPr>
        <p:spPr>
          <a:xfrm>
            <a:off x="3363306" y="5550272"/>
            <a:ext cx="1628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12) 3 + +3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E56245A-23A1-431A-83BE-5DF6A32518F1}"/>
              </a:ext>
            </a:extLst>
          </p:cNvPr>
          <p:cNvSpPr/>
          <p:nvPr/>
        </p:nvSpPr>
        <p:spPr>
          <a:xfrm>
            <a:off x="6109474" y="949297"/>
            <a:ext cx="1491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13) 3 - -9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D1120A8-99D9-4BE7-A362-82256C5C2140}"/>
              </a:ext>
            </a:extLst>
          </p:cNvPr>
          <p:cNvSpPr/>
          <p:nvPr/>
        </p:nvSpPr>
        <p:spPr>
          <a:xfrm>
            <a:off x="6082782" y="1856596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14) 3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+ +19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34FA24E-1FC2-4542-A192-DD9F0135D86A}"/>
              </a:ext>
            </a:extLst>
          </p:cNvPr>
          <p:cNvSpPr/>
          <p:nvPr/>
        </p:nvSpPr>
        <p:spPr>
          <a:xfrm>
            <a:off x="6092864" y="2749050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15) 3 + +29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4B28438-61CC-41CB-B5FF-ABF3BAFE28F0}"/>
              </a:ext>
            </a:extLst>
          </p:cNvPr>
          <p:cNvSpPr/>
          <p:nvPr/>
        </p:nvSpPr>
        <p:spPr>
          <a:xfrm>
            <a:off x="6082782" y="3659050"/>
            <a:ext cx="1755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16) 3 - -29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CACB97-27BB-42BA-9F72-C3BD69E14B99}"/>
              </a:ext>
            </a:extLst>
          </p:cNvPr>
          <p:cNvSpPr/>
          <p:nvPr/>
        </p:nvSpPr>
        <p:spPr>
          <a:xfrm>
            <a:off x="6093430" y="4604661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17) 3 - -99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8026A83-41BD-4CE3-AA15-743709426883}"/>
              </a:ext>
            </a:extLst>
          </p:cNvPr>
          <p:cNvSpPr/>
          <p:nvPr/>
        </p:nvSpPr>
        <p:spPr>
          <a:xfrm>
            <a:off x="6093430" y="5585883"/>
            <a:ext cx="1947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18) 3+ (+99)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F013CA-508A-4268-A6B2-FB33E4064422}"/>
              </a:ext>
            </a:extLst>
          </p:cNvPr>
          <p:cNvSpPr txBox="1"/>
          <p:nvPr/>
        </p:nvSpPr>
        <p:spPr>
          <a:xfrm>
            <a:off x="2191970" y="908023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D90394-9615-4565-AD84-38F7CFD267A3}"/>
              </a:ext>
            </a:extLst>
          </p:cNvPr>
          <p:cNvSpPr txBox="1"/>
          <p:nvPr/>
        </p:nvSpPr>
        <p:spPr>
          <a:xfrm>
            <a:off x="2191969" y="1809818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B1D700-8C3D-4E4A-94EA-D555F137BF9D}"/>
              </a:ext>
            </a:extLst>
          </p:cNvPr>
          <p:cNvSpPr txBox="1"/>
          <p:nvPr/>
        </p:nvSpPr>
        <p:spPr>
          <a:xfrm>
            <a:off x="2215335" y="2716194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21FB2C-756F-46A0-9ECA-3E3D896A6450}"/>
              </a:ext>
            </a:extLst>
          </p:cNvPr>
          <p:cNvSpPr txBox="1"/>
          <p:nvPr/>
        </p:nvSpPr>
        <p:spPr>
          <a:xfrm>
            <a:off x="2270981" y="3617989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F68513-EDE8-4175-B1F6-6E1A14711DA0}"/>
              </a:ext>
            </a:extLst>
          </p:cNvPr>
          <p:cNvSpPr txBox="1"/>
          <p:nvPr/>
        </p:nvSpPr>
        <p:spPr>
          <a:xfrm>
            <a:off x="2304361" y="4536194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153C18-9697-4D3D-A6B5-AB9B00853710}"/>
              </a:ext>
            </a:extLst>
          </p:cNvPr>
          <p:cNvSpPr txBox="1"/>
          <p:nvPr/>
        </p:nvSpPr>
        <p:spPr>
          <a:xfrm>
            <a:off x="2261772" y="5553027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96DFA7-F557-41C1-B038-0846B533D9B5}"/>
              </a:ext>
            </a:extLst>
          </p:cNvPr>
          <p:cNvSpPr txBox="1"/>
          <p:nvPr/>
        </p:nvSpPr>
        <p:spPr>
          <a:xfrm>
            <a:off x="5123526" y="1013172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4B633D-C7DB-4E68-835D-4810FB1CDC06}"/>
              </a:ext>
            </a:extLst>
          </p:cNvPr>
          <p:cNvSpPr txBox="1"/>
          <p:nvPr/>
        </p:nvSpPr>
        <p:spPr>
          <a:xfrm>
            <a:off x="5123525" y="1839911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E858F3-9E69-4F70-B83F-55B67405F3F5}"/>
              </a:ext>
            </a:extLst>
          </p:cNvPr>
          <p:cNvSpPr txBox="1"/>
          <p:nvPr/>
        </p:nvSpPr>
        <p:spPr>
          <a:xfrm>
            <a:off x="5123525" y="2733767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AC7BBE-E905-4738-B40B-B27756DFBABE}"/>
              </a:ext>
            </a:extLst>
          </p:cNvPr>
          <p:cNvSpPr txBox="1"/>
          <p:nvPr/>
        </p:nvSpPr>
        <p:spPr>
          <a:xfrm>
            <a:off x="5123525" y="3642365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98232A-EE80-4F6F-A4D8-01E264F8C3DD}"/>
              </a:ext>
            </a:extLst>
          </p:cNvPr>
          <p:cNvSpPr txBox="1"/>
          <p:nvPr/>
        </p:nvSpPr>
        <p:spPr>
          <a:xfrm>
            <a:off x="5084544" y="4570170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3443F9-4512-4BE4-8BB9-BF5BAFF85FCF}"/>
              </a:ext>
            </a:extLst>
          </p:cNvPr>
          <p:cNvSpPr txBox="1"/>
          <p:nvPr/>
        </p:nvSpPr>
        <p:spPr>
          <a:xfrm>
            <a:off x="5119814" y="5550272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3F6C2C6-805D-4763-BDD3-0412C60E8605}"/>
              </a:ext>
            </a:extLst>
          </p:cNvPr>
          <p:cNvSpPr txBox="1"/>
          <p:nvPr/>
        </p:nvSpPr>
        <p:spPr>
          <a:xfrm>
            <a:off x="8059235" y="908023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DEABD25-4A35-4EED-B886-9843D01A62EC}"/>
              </a:ext>
            </a:extLst>
          </p:cNvPr>
          <p:cNvSpPr txBox="1"/>
          <p:nvPr/>
        </p:nvSpPr>
        <p:spPr>
          <a:xfrm>
            <a:off x="8059235" y="1823740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C35A4E-AED1-4B63-A1C9-FB83E62B624C}"/>
              </a:ext>
            </a:extLst>
          </p:cNvPr>
          <p:cNvSpPr txBox="1"/>
          <p:nvPr/>
        </p:nvSpPr>
        <p:spPr>
          <a:xfrm>
            <a:off x="8008178" y="2741816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432BBB-CD83-4656-95C0-129FF5960A5D}"/>
              </a:ext>
            </a:extLst>
          </p:cNvPr>
          <p:cNvSpPr txBox="1"/>
          <p:nvPr/>
        </p:nvSpPr>
        <p:spPr>
          <a:xfrm>
            <a:off x="8026406" y="3667527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12CECA3-1207-4085-B0DB-39FF8BAE9CE5}"/>
              </a:ext>
            </a:extLst>
          </p:cNvPr>
          <p:cNvSpPr txBox="1"/>
          <p:nvPr/>
        </p:nvSpPr>
        <p:spPr>
          <a:xfrm>
            <a:off x="8059235" y="4554764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4B9C93-A03A-4366-88B6-9AFDDF65F871}"/>
              </a:ext>
            </a:extLst>
          </p:cNvPr>
          <p:cNvSpPr txBox="1"/>
          <p:nvPr/>
        </p:nvSpPr>
        <p:spPr>
          <a:xfrm>
            <a:off x="8105041" y="5594360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67241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A2A4E-BF45-4F45-8BB4-6206C312246D}"/>
              </a:ext>
            </a:extLst>
          </p:cNvPr>
          <p:cNvSpPr/>
          <p:nvPr/>
        </p:nvSpPr>
        <p:spPr>
          <a:xfrm>
            <a:off x="5176564" y="1388711"/>
            <a:ext cx="1265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-3 + + 8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E62D20-0283-4B05-9867-6AAE97686381}"/>
              </a:ext>
            </a:extLst>
          </p:cNvPr>
          <p:cNvSpPr/>
          <p:nvPr/>
        </p:nvSpPr>
        <p:spPr>
          <a:xfrm>
            <a:off x="559731" y="1316418"/>
            <a:ext cx="1265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-3 + + 5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FFC50B-7A34-4FF4-8FA3-D51636B0A570}"/>
              </a:ext>
            </a:extLst>
          </p:cNvPr>
          <p:cNvSpPr txBox="1"/>
          <p:nvPr/>
        </p:nvSpPr>
        <p:spPr>
          <a:xfrm>
            <a:off x="116093" y="709825"/>
            <a:ext cx="410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Touching signs are same (Crossing zero)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724836-3958-455A-8602-7DBB1EB00328}"/>
              </a:ext>
            </a:extLst>
          </p:cNvPr>
          <p:cNvSpPr/>
          <p:nvPr/>
        </p:nvSpPr>
        <p:spPr>
          <a:xfrm>
            <a:off x="656242" y="3323695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-3 - - 5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2C77E5B-EC79-46C1-A424-2C97067FCCFC}"/>
              </a:ext>
            </a:extLst>
          </p:cNvPr>
          <p:cNvSpPr/>
          <p:nvPr/>
        </p:nvSpPr>
        <p:spPr>
          <a:xfrm>
            <a:off x="5245493" y="3427915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-3 - - 8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C76FA7-C4F0-4011-B846-9E64635D82FB}"/>
              </a:ext>
            </a:extLst>
          </p:cNvPr>
          <p:cNvSpPr/>
          <p:nvPr/>
        </p:nvSpPr>
        <p:spPr>
          <a:xfrm>
            <a:off x="440260" y="1818100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-3 + 5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98AAF7E-757D-4CA9-A79E-7006FAFEB131}"/>
              </a:ext>
            </a:extLst>
          </p:cNvPr>
          <p:cNvSpPr/>
          <p:nvPr/>
        </p:nvSpPr>
        <p:spPr>
          <a:xfrm>
            <a:off x="447225" y="2276403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CD0093-8AEE-49CC-98A7-2F2532A78B18}"/>
              </a:ext>
            </a:extLst>
          </p:cNvPr>
          <p:cNvSpPr/>
          <p:nvPr/>
        </p:nvSpPr>
        <p:spPr>
          <a:xfrm>
            <a:off x="5064412" y="1804788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-3 + 8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DDFA8DC-60C5-4E61-A15F-C8E09EB345F6}"/>
              </a:ext>
            </a:extLst>
          </p:cNvPr>
          <p:cNvSpPr/>
          <p:nvPr/>
        </p:nvSpPr>
        <p:spPr>
          <a:xfrm>
            <a:off x="5071377" y="2263091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5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4580914-FF75-48D6-9E2F-2AB09B4AECBF}"/>
              </a:ext>
            </a:extLst>
          </p:cNvPr>
          <p:cNvSpPr/>
          <p:nvPr/>
        </p:nvSpPr>
        <p:spPr>
          <a:xfrm>
            <a:off x="433295" y="3793865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-3 + 5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10CD27A-9B0C-4C27-8352-F1C354E2CAA2}"/>
              </a:ext>
            </a:extLst>
          </p:cNvPr>
          <p:cNvSpPr/>
          <p:nvPr/>
        </p:nvSpPr>
        <p:spPr>
          <a:xfrm>
            <a:off x="440260" y="4252168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D6F5624-DC2F-4AB0-BF57-7F4A77A629E1}"/>
              </a:ext>
            </a:extLst>
          </p:cNvPr>
          <p:cNvSpPr/>
          <p:nvPr/>
        </p:nvSpPr>
        <p:spPr>
          <a:xfrm>
            <a:off x="4978577" y="3898937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-3 + 8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84CA087-6120-4C88-A0F0-9155618B6549}"/>
              </a:ext>
            </a:extLst>
          </p:cNvPr>
          <p:cNvSpPr/>
          <p:nvPr/>
        </p:nvSpPr>
        <p:spPr>
          <a:xfrm>
            <a:off x="4985542" y="4357240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= 5</a:t>
            </a:r>
          </a:p>
        </p:txBody>
      </p:sp>
    </p:spTree>
    <p:extLst>
      <p:ext uri="{BB962C8B-B14F-4D97-AF65-F5344CB8AC3E}">
        <p14:creationId xmlns:p14="http://schemas.microsoft.com/office/powerpoint/2010/main" val="264087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38" grpId="0"/>
      <p:bldP spid="39" grpId="0"/>
      <p:bldP spid="41" grpId="0"/>
      <p:bldP spid="43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614431" y="933562"/>
            <a:ext cx="172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-5 + + 6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614431" y="1804438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-5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(-6)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624513" y="2744611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-2 – (-3)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624513" y="3671872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-2 + (+3)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641689" y="4669873"/>
            <a:ext cx="1636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 -5 - (-5)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641123" y="5667874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-5 + +5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694466" y="993210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  -5 + +10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720673" y="1812846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 -5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+9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730755" y="2753019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9) -5 –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-8)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730755" y="3680280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10) -4 + +8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747931" y="4678281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11) -4 - -9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747365" y="5676282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12) -4 + +19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25531A8-D768-4BCD-A1D8-0303376B9C70}"/>
              </a:ext>
            </a:extLst>
          </p:cNvPr>
          <p:cNvSpPr txBox="1"/>
          <p:nvPr/>
        </p:nvSpPr>
        <p:spPr>
          <a:xfrm>
            <a:off x="301994" y="411387"/>
            <a:ext cx="410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Touching signs are same (Crossing zero)</a:t>
            </a:r>
          </a:p>
        </p:txBody>
      </p:sp>
    </p:spTree>
    <p:extLst>
      <p:ext uri="{BB962C8B-B14F-4D97-AF65-F5344CB8AC3E}">
        <p14:creationId xmlns:p14="http://schemas.microsoft.com/office/powerpoint/2010/main" val="128393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614431" y="933562"/>
            <a:ext cx="172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 -5 + + 6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614431" y="1804438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-5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(-6)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624513" y="2744611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-2 – (-3)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624513" y="3671872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-2 + (+3)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641689" y="4669873"/>
            <a:ext cx="1636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 -5 - (-5)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641123" y="5667874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-5 + +5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694466" y="993210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  -5 + +10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720673" y="1812846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 -5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+9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730755" y="2753019"/>
            <a:ext cx="1705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9) -5 –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-8)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730755" y="3680280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10) -4 + +8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747931" y="4678281"/>
            <a:ext cx="1601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11) -4 - -9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747365" y="5676282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12) -4 + +19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25531A8-D768-4BCD-A1D8-0303376B9C70}"/>
              </a:ext>
            </a:extLst>
          </p:cNvPr>
          <p:cNvSpPr txBox="1"/>
          <p:nvPr/>
        </p:nvSpPr>
        <p:spPr>
          <a:xfrm>
            <a:off x="301994" y="411387"/>
            <a:ext cx="410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Touching signs are same (Crossing zero)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4E7853-2EA3-488F-92E2-CF89A9C2412D}"/>
              </a:ext>
            </a:extLst>
          </p:cNvPr>
          <p:cNvSpPr txBox="1"/>
          <p:nvPr/>
        </p:nvSpPr>
        <p:spPr>
          <a:xfrm>
            <a:off x="2752641" y="933562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F6EB12-70F1-4F10-A2C8-A77F0B2CC5F2}"/>
              </a:ext>
            </a:extLst>
          </p:cNvPr>
          <p:cNvSpPr txBox="1"/>
          <p:nvPr/>
        </p:nvSpPr>
        <p:spPr>
          <a:xfrm>
            <a:off x="2752640" y="1777675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FC80E8-1E6C-4982-9BEE-79588FFBED6B}"/>
              </a:ext>
            </a:extLst>
          </p:cNvPr>
          <p:cNvSpPr txBox="1"/>
          <p:nvPr/>
        </p:nvSpPr>
        <p:spPr>
          <a:xfrm>
            <a:off x="2772694" y="2713697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6F99BD-C35F-4013-BA79-42A220C69861}"/>
              </a:ext>
            </a:extLst>
          </p:cNvPr>
          <p:cNvSpPr txBox="1"/>
          <p:nvPr/>
        </p:nvSpPr>
        <p:spPr>
          <a:xfrm>
            <a:off x="2791952" y="3640958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81EB90-C938-43DF-87C9-CD68C376960D}"/>
              </a:ext>
            </a:extLst>
          </p:cNvPr>
          <p:cNvSpPr txBox="1"/>
          <p:nvPr/>
        </p:nvSpPr>
        <p:spPr>
          <a:xfrm>
            <a:off x="2772694" y="4715903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7692E7-5C5F-466E-9070-67B6B01876E1}"/>
              </a:ext>
            </a:extLst>
          </p:cNvPr>
          <p:cNvSpPr txBox="1"/>
          <p:nvPr/>
        </p:nvSpPr>
        <p:spPr>
          <a:xfrm>
            <a:off x="2707215" y="5636960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EB29EE-4368-4AB8-8BCC-8FFE790D4AF1}"/>
              </a:ext>
            </a:extLst>
          </p:cNvPr>
          <p:cNvSpPr txBox="1"/>
          <p:nvPr/>
        </p:nvSpPr>
        <p:spPr>
          <a:xfrm>
            <a:off x="6900337" y="963937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2644C6-3567-4BD4-A7E6-1C7BD0E4C82F}"/>
              </a:ext>
            </a:extLst>
          </p:cNvPr>
          <p:cNvSpPr txBox="1"/>
          <p:nvPr/>
        </p:nvSpPr>
        <p:spPr>
          <a:xfrm>
            <a:off x="6927029" y="1769845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3E4099-7C11-4901-817F-0E2CE6659345}"/>
              </a:ext>
            </a:extLst>
          </p:cNvPr>
          <p:cNvSpPr txBox="1"/>
          <p:nvPr/>
        </p:nvSpPr>
        <p:spPr>
          <a:xfrm>
            <a:off x="6927028" y="2731158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BB595B-F5D0-4B05-9664-F6332C97623F}"/>
              </a:ext>
            </a:extLst>
          </p:cNvPr>
          <p:cNvSpPr txBox="1"/>
          <p:nvPr/>
        </p:nvSpPr>
        <p:spPr>
          <a:xfrm>
            <a:off x="6936872" y="3658786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46CCCA-0A9C-43DB-AD4F-41D2E183F81F}"/>
              </a:ext>
            </a:extLst>
          </p:cNvPr>
          <p:cNvSpPr txBox="1"/>
          <p:nvPr/>
        </p:nvSpPr>
        <p:spPr>
          <a:xfrm>
            <a:off x="6936872" y="4635280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FA69FE-67B3-44BC-A4F7-6A4EE120D49F}"/>
              </a:ext>
            </a:extLst>
          </p:cNvPr>
          <p:cNvSpPr txBox="1"/>
          <p:nvPr/>
        </p:nvSpPr>
        <p:spPr>
          <a:xfrm>
            <a:off x="6991519" y="5636960"/>
            <a:ext cx="87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9123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CB545F8-5C0B-4E4A-B736-DA1AF9EE39FE}"/>
              </a:ext>
            </a:extLst>
          </p:cNvPr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6165C1-4C46-4F1B-B315-E175CD3EDE79}"/>
              </a:ext>
            </a:extLst>
          </p:cNvPr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013ACB4-1FE9-44E3-9E4D-8C14EABF9EF7}"/>
              </a:ext>
            </a:extLst>
          </p:cNvPr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A0F5-3652-48BA-B287-25C975A9DDFD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54A278F-B07C-46F2-BAE1-E9386CA1CA07}"/>
              </a:ext>
            </a:extLst>
          </p:cNvPr>
          <p:cNvSpPr/>
          <p:nvPr/>
        </p:nvSpPr>
        <p:spPr>
          <a:xfrm>
            <a:off x="774056" y="1199164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-5 + (+2)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37749A-0DAB-4F10-90C0-CA05F1CC735F}"/>
              </a:ext>
            </a:extLst>
          </p:cNvPr>
          <p:cNvSpPr/>
          <p:nvPr/>
        </p:nvSpPr>
        <p:spPr>
          <a:xfrm>
            <a:off x="5432129" y="1228345"/>
            <a:ext cx="118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-5 + +1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FAE04E-F3F8-4BB3-9234-543B7248FCB8}"/>
              </a:ext>
            </a:extLst>
          </p:cNvPr>
          <p:cNvSpPr/>
          <p:nvPr/>
        </p:nvSpPr>
        <p:spPr>
          <a:xfrm>
            <a:off x="818668" y="3356744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-5 - - 2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64C01F-2CD7-4E13-8E1C-44487522CA5D}"/>
              </a:ext>
            </a:extLst>
          </p:cNvPr>
          <p:cNvSpPr/>
          <p:nvPr/>
        </p:nvSpPr>
        <p:spPr>
          <a:xfrm>
            <a:off x="5316712" y="3415465"/>
            <a:ext cx="1414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-5 – (- 1)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E9EFFC1-A071-4BD4-947C-CA1B9438F8AD}"/>
              </a:ext>
            </a:extLst>
          </p:cNvPr>
          <p:cNvSpPr/>
          <p:nvPr/>
        </p:nvSpPr>
        <p:spPr>
          <a:xfrm>
            <a:off x="76665" y="607579"/>
            <a:ext cx="28984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Touching signs are same (Not crossing zero)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F56BA8-FB85-4403-8766-A4302010454D}"/>
              </a:ext>
            </a:extLst>
          </p:cNvPr>
          <p:cNvSpPr/>
          <p:nvPr/>
        </p:nvSpPr>
        <p:spPr>
          <a:xfrm>
            <a:off x="515501" y="1607336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-5 + 2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84C377-7F27-44AD-87B8-67B0FFA3191E}"/>
              </a:ext>
            </a:extLst>
          </p:cNvPr>
          <p:cNvSpPr/>
          <p:nvPr/>
        </p:nvSpPr>
        <p:spPr>
          <a:xfrm>
            <a:off x="592508" y="2019998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FBFA5C4-C92F-4D5F-9432-CE66F5B88D1D}"/>
              </a:ext>
            </a:extLst>
          </p:cNvPr>
          <p:cNvSpPr/>
          <p:nvPr/>
        </p:nvSpPr>
        <p:spPr>
          <a:xfrm>
            <a:off x="5178511" y="1602465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-5 + 1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EBB106-CE65-4EE6-950F-20B6294B455D}"/>
              </a:ext>
            </a:extLst>
          </p:cNvPr>
          <p:cNvSpPr/>
          <p:nvPr/>
        </p:nvSpPr>
        <p:spPr>
          <a:xfrm>
            <a:off x="5228283" y="2060295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026D99-7EFC-40B3-81FD-C89D69158572}"/>
              </a:ext>
            </a:extLst>
          </p:cNvPr>
          <p:cNvSpPr/>
          <p:nvPr/>
        </p:nvSpPr>
        <p:spPr>
          <a:xfrm>
            <a:off x="539062" y="3784993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-5 + 2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227746-A451-4F0C-A7DD-78400BCED137}"/>
              </a:ext>
            </a:extLst>
          </p:cNvPr>
          <p:cNvSpPr/>
          <p:nvPr/>
        </p:nvSpPr>
        <p:spPr>
          <a:xfrm>
            <a:off x="618241" y="4213242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D978A4-143F-4395-AABF-456685A2EAAE}"/>
              </a:ext>
            </a:extLst>
          </p:cNvPr>
          <p:cNvSpPr/>
          <p:nvPr/>
        </p:nvSpPr>
        <p:spPr>
          <a:xfrm>
            <a:off x="5020053" y="3871652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-5 + 1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4226F6-F697-490A-9C29-E9105787A91B}"/>
              </a:ext>
            </a:extLst>
          </p:cNvPr>
          <p:cNvSpPr/>
          <p:nvPr/>
        </p:nvSpPr>
        <p:spPr>
          <a:xfrm>
            <a:off x="5027018" y="4329955"/>
            <a:ext cx="1387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 -4</a:t>
            </a:r>
          </a:p>
        </p:txBody>
      </p:sp>
    </p:spTree>
    <p:extLst>
      <p:ext uri="{BB962C8B-B14F-4D97-AF65-F5344CB8AC3E}">
        <p14:creationId xmlns:p14="http://schemas.microsoft.com/office/powerpoint/2010/main" val="106830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9" grpId="0"/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467503" y="1044041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1)  -1 - - 1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439787" y="1932395"/>
            <a:ext cx="17059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2) -2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(-1)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449869" y="2758933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3) -3 + +1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439787" y="3574058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4) -4 + (+1)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440353" y="4473825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 -4 - -1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439787" y="5379929"/>
            <a:ext cx="14189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 -4 - -4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3223118" y="1044041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  -4 - -2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3195402" y="1932395"/>
            <a:ext cx="14189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 -5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 -2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3205484" y="2758933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 -10 – (-2)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3195402" y="3574058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 -10 + +2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3195968" y="4473825"/>
            <a:ext cx="1957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11) -5 + (+4)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3195402" y="5379929"/>
            <a:ext cx="173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12) -5 + +5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D3FC4-D28E-4541-91FF-09FC97C07BE1}"/>
              </a:ext>
            </a:extLst>
          </p:cNvPr>
          <p:cNvSpPr/>
          <p:nvPr/>
        </p:nvSpPr>
        <p:spPr>
          <a:xfrm>
            <a:off x="5953242" y="1079652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13)  -10 – (-9)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C2B9B4-EB2D-4738-88F9-91BF529CA7E5}"/>
              </a:ext>
            </a:extLst>
          </p:cNvPr>
          <p:cNvSpPr/>
          <p:nvPr/>
        </p:nvSpPr>
        <p:spPr>
          <a:xfrm>
            <a:off x="5925526" y="1968006"/>
            <a:ext cx="20714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14) -10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(-8)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BE6A455-3C6F-46B3-A54B-FB07F974515A}"/>
              </a:ext>
            </a:extLst>
          </p:cNvPr>
          <p:cNvSpPr/>
          <p:nvPr/>
        </p:nvSpPr>
        <p:spPr>
          <a:xfrm>
            <a:off x="5935608" y="2794544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15) -10 + +7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CE55AB-5F66-4657-BD3B-17E8FCAE8F85}"/>
              </a:ext>
            </a:extLst>
          </p:cNvPr>
          <p:cNvSpPr/>
          <p:nvPr/>
        </p:nvSpPr>
        <p:spPr>
          <a:xfrm>
            <a:off x="5925526" y="3609669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16) -10 – (-1)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0BA55-22E2-42A6-BCE7-AD4CD0E9C5C6}"/>
              </a:ext>
            </a:extLst>
          </p:cNvPr>
          <p:cNvSpPr/>
          <p:nvPr/>
        </p:nvSpPr>
        <p:spPr>
          <a:xfrm>
            <a:off x="5926092" y="4509436"/>
            <a:ext cx="1922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17) -20 + +1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8E87880-4FDC-4590-8008-8862B12AE781}"/>
              </a:ext>
            </a:extLst>
          </p:cNvPr>
          <p:cNvSpPr/>
          <p:nvPr/>
        </p:nvSpPr>
        <p:spPr>
          <a:xfrm>
            <a:off x="5925526" y="5415540"/>
            <a:ext cx="22541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18) -20 – (-10)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7E9975F-582D-43FE-979F-2F0ADDF20073}"/>
              </a:ext>
            </a:extLst>
          </p:cNvPr>
          <p:cNvSpPr/>
          <p:nvPr/>
        </p:nvSpPr>
        <p:spPr>
          <a:xfrm>
            <a:off x="155541" y="542926"/>
            <a:ext cx="28984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dirty="0">
                <a:solidFill>
                  <a:prstClr val="black"/>
                </a:solidFill>
              </a:rPr>
              <a:t>Touching signs are same (Not crossing zero)</a:t>
            </a:r>
          </a:p>
        </p:txBody>
      </p:sp>
    </p:spTree>
    <p:extLst>
      <p:ext uri="{BB962C8B-B14F-4D97-AF65-F5344CB8AC3E}">
        <p14:creationId xmlns:p14="http://schemas.microsoft.com/office/powerpoint/2010/main" val="227808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@EA" id="{9ABDF7D6-2E1F-6A4E-AFBE-043FC180D59B}" vid="{9F4D31FC-1C55-F04C-80CE-5763A7BA91B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2104</TotalTime>
  <Words>1034</Words>
  <Application>Microsoft Office PowerPoint</Application>
  <PresentationFormat>On-screen Show (4:3)</PresentationFormat>
  <Paragraphs>212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3_Office Theme</vt:lpstr>
      <vt:lpstr>2_Office Theme</vt:lpstr>
      <vt:lpstr>Negative Numbers:  Touching signs (make addition)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Sedgefield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P.Fleming</dc:creator>
  <cp:lastModifiedBy>Craig Barton</cp:lastModifiedBy>
  <cp:revision>232</cp:revision>
  <dcterms:created xsi:type="dcterms:W3CDTF">2019-05-08T12:49:12Z</dcterms:created>
  <dcterms:modified xsi:type="dcterms:W3CDTF">2022-01-24T09:56:02Z</dcterms:modified>
</cp:coreProperties>
</file>