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3"/>
  </p:notesMasterIdLst>
  <p:sldIdLst>
    <p:sldId id="289" r:id="rId3"/>
    <p:sldId id="369" r:id="rId4"/>
    <p:sldId id="349" r:id="rId5"/>
    <p:sldId id="372" r:id="rId6"/>
    <p:sldId id="370" r:id="rId7"/>
    <p:sldId id="351" r:id="rId8"/>
    <p:sldId id="373" r:id="rId9"/>
    <p:sldId id="371" r:id="rId10"/>
    <p:sldId id="374" r:id="rId11"/>
    <p:sldId id="35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5FF"/>
    <a:srgbClr val="C9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537E5-5E88-4632-A4D3-5AEF9345C09F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8E00-DCE4-413B-AEF0-502076914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14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40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447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54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937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97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153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23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3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654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89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95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940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64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9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8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167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12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223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9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3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3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64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16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4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1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321" y="174186"/>
            <a:ext cx="7275358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Touching signs (make subtraction)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993644" y="4112850"/>
                <a:ext cx="19184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2+(−4)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644" y="4112850"/>
                <a:ext cx="191841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993644" y="6004227"/>
                <a:ext cx="18397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4+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644" y="6004227"/>
                <a:ext cx="1839734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473AB68-2417-4A63-8D0F-6E6A52D7C726}"/>
                  </a:ext>
                </a:extLst>
              </p:cNvPr>
              <p:cNvSpPr txBox="1"/>
              <p:nvPr/>
            </p:nvSpPr>
            <p:spPr>
              <a:xfrm>
                <a:off x="2977613" y="4722676"/>
                <a:ext cx="1839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2−(+4)=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473AB68-2417-4A63-8D0F-6E6A52D7C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613" y="4722676"/>
                <a:ext cx="183986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5E429B0-3191-45D2-8ABF-68BD72AC4F7E}"/>
                  </a:ext>
                </a:extLst>
              </p:cNvPr>
              <p:cNvSpPr txBox="1"/>
              <p:nvPr/>
            </p:nvSpPr>
            <p:spPr>
              <a:xfrm>
                <a:off x="2963187" y="5326982"/>
                <a:ext cx="1839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4+(−2)=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5E429B0-3191-45D2-8ABF-68BD72AC4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187" y="5326982"/>
                <a:ext cx="183986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33947" y="775035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  -5 + -1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06231" y="1663389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 -5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(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16313" y="2489927"/>
            <a:ext cx="12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 -5 + -3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06231" y="3305052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4) -5 + (-4)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06797" y="4204819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 -5 –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06231" y="5110923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 -5 – (+5)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805963" y="755684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  -10 + -1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864811" y="1640520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 -10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+ 1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874893" y="2467058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 -10 - +10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864811" y="3282183"/>
            <a:ext cx="2015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 -10 + (-11)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865377" y="4181950"/>
            <a:ext cx="1850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11) -10 + (-9)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864811" y="5088054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12) -10 - +9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DFA4A3E-E742-4776-ACD1-5FDCC6E7DFFE}"/>
              </a:ext>
            </a:extLst>
          </p:cNvPr>
          <p:cNvSpPr/>
          <p:nvPr/>
        </p:nvSpPr>
        <p:spPr>
          <a:xfrm>
            <a:off x="178965" y="423567"/>
            <a:ext cx="4407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kern="0" dirty="0">
                <a:solidFill>
                  <a:prstClr val="black"/>
                </a:solidFill>
              </a:rPr>
              <a:t>Touching signs are different (</a:t>
            </a:r>
            <a:r>
              <a:rPr kumimoji="0" lang="en-GB" sz="120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Subtract from a negative)</a:t>
            </a:r>
            <a:endParaRPr kumimoji="0" lang="en-GB" sz="12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EFD078-1C9F-4A5A-84B7-F1934608A5DD}"/>
              </a:ext>
            </a:extLst>
          </p:cNvPr>
          <p:cNvSpPr/>
          <p:nvPr/>
        </p:nvSpPr>
        <p:spPr>
          <a:xfrm>
            <a:off x="2461738" y="744257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201544-1A11-4FBD-90D7-65BB0C1A2943}"/>
              </a:ext>
            </a:extLst>
          </p:cNvPr>
          <p:cNvSpPr/>
          <p:nvPr/>
        </p:nvSpPr>
        <p:spPr>
          <a:xfrm>
            <a:off x="2486949" y="1667862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C2E0C0-B421-4911-9816-4414F728AA8E}"/>
              </a:ext>
            </a:extLst>
          </p:cNvPr>
          <p:cNvSpPr/>
          <p:nvPr/>
        </p:nvSpPr>
        <p:spPr>
          <a:xfrm>
            <a:off x="2513586" y="2467058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C9A00E-8AD7-4068-8300-D4177F1C4E38}"/>
              </a:ext>
            </a:extLst>
          </p:cNvPr>
          <p:cNvSpPr/>
          <p:nvPr/>
        </p:nvSpPr>
        <p:spPr>
          <a:xfrm>
            <a:off x="2486948" y="3226033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436614-FF77-426F-8DA8-E4CCE58795D0}"/>
              </a:ext>
            </a:extLst>
          </p:cNvPr>
          <p:cNvSpPr/>
          <p:nvPr/>
        </p:nvSpPr>
        <p:spPr>
          <a:xfrm>
            <a:off x="2439555" y="4151172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4B3463-A972-4B00-8B44-A0B32625C4B5}"/>
              </a:ext>
            </a:extLst>
          </p:cNvPr>
          <p:cNvSpPr/>
          <p:nvPr/>
        </p:nvSpPr>
        <p:spPr>
          <a:xfrm>
            <a:off x="2392502" y="5074091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-10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C00D22-0E6C-424D-87AB-A1E4F21E435D}"/>
              </a:ext>
            </a:extLst>
          </p:cNvPr>
          <p:cNvSpPr/>
          <p:nvPr/>
        </p:nvSpPr>
        <p:spPr>
          <a:xfrm>
            <a:off x="6891479" y="683330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-11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A36B46-020C-4545-9008-45DEDD36800E}"/>
              </a:ext>
            </a:extLst>
          </p:cNvPr>
          <p:cNvSpPr/>
          <p:nvPr/>
        </p:nvSpPr>
        <p:spPr>
          <a:xfrm>
            <a:off x="6880106" y="1641015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-11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466659-33CF-423A-83F6-9093ED454B07}"/>
              </a:ext>
            </a:extLst>
          </p:cNvPr>
          <p:cNvSpPr/>
          <p:nvPr/>
        </p:nvSpPr>
        <p:spPr>
          <a:xfrm>
            <a:off x="6971476" y="2428867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DCA14A-C4ED-4AD2-8A7C-7D73072C5048}"/>
              </a:ext>
            </a:extLst>
          </p:cNvPr>
          <p:cNvSpPr/>
          <p:nvPr/>
        </p:nvSpPr>
        <p:spPr>
          <a:xfrm>
            <a:off x="6982849" y="3243497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-21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1B95B0-ACCE-4427-BF5E-9C05AE687525}"/>
              </a:ext>
            </a:extLst>
          </p:cNvPr>
          <p:cNvSpPr/>
          <p:nvPr/>
        </p:nvSpPr>
        <p:spPr>
          <a:xfrm>
            <a:off x="7067302" y="4151172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-19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5836E4-B0EC-47E7-B948-00219631D5F5}"/>
              </a:ext>
            </a:extLst>
          </p:cNvPr>
          <p:cNvSpPr/>
          <p:nvPr/>
        </p:nvSpPr>
        <p:spPr>
          <a:xfrm>
            <a:off x="7087064" y="5074586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-19</a:t>
            </a:r>
          </a:p>
        </p:txBody>
      </p:sp>
    </p:spTree>
    <p:extLst>
      <p:ext uri="{BB962C8B-B14F-4D97-AF65-F5344CB8AC3E}">
        <p14:creationId xmlns:p14="http://schemas.microsoft.com/office/powerpoint/2010/main" val="203507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3CB545F8-5C0B-4E4A-B736-DA1AF9EE39F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6165C1-4C46-4F1B-B315-E175CD3EDE79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13ACB4-1FE9-44E3-9E4D-8C14EABF9EF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A0F5-3652-48BA-B287-25C975A9DDF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4A759DE-50AE-4499-94E6-C0CD816554A2}"/>
              </a:ext>
            </a:extLst>
          </p:cNvPr>
          <p:cNvSpPr/>
          <p:nvPr/>
        </p:nvSpPr>
        <p:spPr>
          <a:xfrm>
            <a:off x="701674" y="1608481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 + -4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D391B6-7A0A-446D-B1A4-DDE98BC5F715}"/>
              </a:ext>
            </a:extLst>
          </p:cNvPr>
          <p:cNvSpPr/>
          <p:nvPr/>
        </p:nvSpPr>
        <p:spPr>
          <a:xfrm>
            <a:off x="5068772" y="1608481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 + -3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8AF35A-AD8C-4412-885E-911FB71E7487}"/>
              </a:ext>
            </a:extLst>
          </p:cNvPr>
          <p:cNvSpPr/>
          <p:nvPr/>
        </p:nvSpPr>
        <p:spPr>
          <a:xfrm>
            <a:off x="676342" y="3630576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 – (+4)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380C72-F33F-4AAF-B5EE-50FD67830673}"/>
              </a:ext>
            </a:extLst>
          </p:cNvPr>
          <p:cNvSpPr/>
          <p:nvPr/>
        </p:nvSpPr>
        <p:spPr>
          <a:xfrm>
            <a:off x="5175498" y="3630576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 – (+3)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35B187-FC78-4734-8D9F-3C0562F4F746}"/>
              </a:ext>
            </a:extLst>
          </p:cNvPr>
          <p:cNvSpPr/>
          <p:nvPr/>
        </p:nvSpPr>
        <p:spPr>
          <a:xfrm>
            <a:off x="681575" y="2014224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=5 - 4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653318-2E52-44EA-9CCB-27780A4D5148}"/>
              </a:ext>
            </a:extLst>
          </p:cNvPr>
          <p:cNvSpPr/>
          <p:nvPr/>
        </p:nvSpPr>
        <p:spPr>
          <a:xfrm>
            <a:off x="673218" y="2450013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C622E6-D90B-4872-8DBA-30506373DA3F}"/>
              </a:ext>
            </a:extLst>
          </p:cNvPr>
          <p:cNvSpPr/>
          <p:nvPr/>
        </p:nvSpPr>
        <p:spPr>
          <a:xfrm>
            <a:off x="4929264" y="1990487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=5 - 3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1D8C97-7FCB-48B4-97D5-904DBF8AA5B2}"/>
              </a:ext>
            </a:extLst>
          </p:cNvPr>
          <p:cNvSpPr/>
          <p:nvPr/>
        </p:nvSpPr>
        <p:spPr>
          <a:xfrm>
            <a:off x="4920907" y="2426276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A5FCDC-A108-4F3D-97FD-5156A2C0EED3}"/>
              </a:ext>
            </a:extLst>
          </p:cNvPr>
          <p:cNvSpPr/>
          <p:nvPr/>
        </p:nvSpPr>
        <p:spPr>
          <a:xfrm>
            <a:off x="579788" y="4022066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=5 - 4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799061-2497-4296-AEFB-9859AE47EBC7}"/>
              </a:ext>
            </a:extLst>
          </p:cNvPr>
          <p:cNvSpPr/>
          <p:nvPr/>
        </p:nvSpPr>
        <p:spPr>
          <a:xfrm>
            <a:off x="606721" y="4457855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A0DD3D-E9AA-48E2-B589-42D7386539EB}"/>
              </a:ext>
            </a:extLst>
          </p:cNvPr>
          <p:cNvSpPr/>
          <p:nvPr/>
        </p:nvSpPr>
        <p:spPr>
          <a:xfrm>
            <a:off x="5032882" y="4037340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=5 - 3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DB709B-B822-42B5-B358-0D9227F0DC1B}"/>
              </a:ext>
            </a:extLst>
          </p:cNvPr>
          <p:cNvSpPr/>
          <p:nvPr/>
        </p:nvSpPr>
        <p:spPr>
          <a:xfrm>
            <a:off x="5024525" y="4473129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0FA77A-F29E-4F0C-A849-B7780E459703}"/>
              </a:ext>
            </a:extLst>
          </p:cNvPr>
          <p:cNvSpPr txBox="1"/>
          <p:nvPr/>
        </p:nvSpPr>
        <p:spPr>
          <a:xfrm>
            <a:off x="109060" y="704836"/>
            <a:ext cx="3428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Touching signs are different</a:t>
            </a:r>
          </a:p>
        </p:txBody>
      </p:sp>
    </p:spTree>
    <p:extLst>
      <p:ext uri="{BB962C8B-B14F-4D97-AF65-F5344CB8AC3E}">
        <p14:creationId xmlns:p14="http://schemas.microsoft.com/office/powerpoint/2010/main" val="280346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7B997-D12C-40EB-BF0A-992F4A002113}"/>
              </a:ext>
            </a:extLst>
          </p:cNvPr>
          <p:cNvSpPr/>
          <p:nvPr/>
        </p:nvSpPr>
        <p:spPr>
          <a:xfrm>
            <a:off x="816580" y="1223767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 + -4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DA13DC-3DC0-411A-A4F7-7C626DEA4BEE}"/>
              </a:ext>
            </a:extLst>
          </p:cNvPr>
          <p:cNvSpPr/>
          <p:nvPr/>
        </p:nvSpPr>
        <p:spPr>
          <a:xfrm>
            <a:off x="849423" y="2160637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 + -3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CCCEA9-C9B0-4DCA-97EE-72596964A4B5}"/>
              </a:ext>
            </a:extLst>
          </p:cNvPr>
          <p:cNvSpPr/>
          <p:nvPr/>
        </p:nvSpPr>
        <p:spPr>
          <a:xfrm>
            <a:off x="816579" y="3041258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 – (+3)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20074C-10E3-44FE-9FA1-2B0D4B5D9FF4}"/>
              </a:ext>
            </a:extLst>
          </p:cNvPr>
          <p:cNvSpPr/>
          <p:nvPr/>
        </p:nvSpPr>
        <p:spPr>
          <a:xfrm>
            <a:off x="822972" y="3986423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 – (+4)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99AE80-A8D7-4C1A-ACE4-060F0FED2E45}"/>
              </a:ext>
            </a:extLst>
          </p:cNvPr>
          <p:cNvSpPr/>
          <p:nvPr/>
        </p:nvSpPr>
        <p:spPr>
          <a:xfrm>
            <a:off x="218585" y="120906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8BB9814-7915-4607-A31A-D13C0103872F}"/>
              </a:ext>
            </a:extLst>
          </p:cNvPr>
          <p:cNvSpPr/>
          <p:nvPr/>
        </p:nvSpPr>
        <p:spPr>
          <a:xfrm>
            <a:off x="234074" y="2128365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8C9447-40BA-45BC-B9DA-CCF55C5F00D3}"/>
              </a:ext>
            </a:extLst>
          </p:cNvPr>
          <p:cNvSpPr/>
          <p:nvPr/>
        </p:nvSpPr>
        <p:spPr>
          <a:xfrm>
            <a:off x="234074" y="3041258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AAFDB9-2CE0-424F-9B48-2291C1E95AD0}"/>
              </a:ext>
            </a:extLst>
          </p:cNvPr>
          <p:cNvSpPr/>
          <p:nvPr/>
        </p:nvSpPr>
        <p:spPr>
          <a:xfrm>
            <a:off x="234074" y="3986423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7E5564-49BB-4E6C-BF48-310F29F4669A}"/>
              </a:ext>
            </a:extLst>
          </p:cNvPr>
          <p:cNvSpPr/>
          <p:nvPr/>
        </p:nvSpPr>
        <p:spPr>
          <a:xfrm>
            <a:off x="253084" y="4865332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AFB6BCC-22CD-4EE1-8AF4-5D7520785B23}"/>
              </a:ext>
            </a:extLst>
          </p:cNvPr>
          <p:cNvSpPr/>
          <p:nvPr/>
        </p:nvSpPr>
        <p:spPr>
          <a:xfrm>
            <a:off x="815530" y="4881375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8 - +2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C55DF4F-AA74-4E26-A170-A6D540A25687}"/>
              </a:ext>
            </a:extLst>
          </p:cNvPr>
          <p:cNvSpPr/>
          <p:nvPr/>
        </p:nvSpPr>
        <p:spPr>
          <a:xfrm>
            <a:off x="4703903" y="124027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6)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F490F95-56F6-46FD-BE74-41CAAC7550CE}"/>
              </a:ext>
            </a:extLst>
          </p:cNvPr>
          <p:cNvSpPr/>
          <p:nvPr/>
        </p:nvSpPr>
        <p:spPr>
          <a:xfrm>
            <a:off x="5266349" y="1256319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8 + - 2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AB9E1A4-6A56-4962-A554-EB98F1D65F40}"/>
              </a:ext>
            </a:extLst>
          </p:cNvPr>
          <p:cNvSpPr txBox="1"/>
          <p:nvPr/>
        </p:nvSpPr>
        <p:spPr>
          <a:xfrm>
            <a:off x="234074" y="412118"/>
            <a:ext cx="3428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Touching signs are different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5FC728D-721A-42D2-89EE-9A017A60FEF0}"/>
              </a:ext>
            </a:extLst>
          </p:cNvPr>
          <p:cNvSpPr/>
          <p:nvPr/>
        </p:nvSpPr>
        <p:spPr>
          <a:xfrm>
            <a:off x="5266349" y="2114622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 + (-2)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110450E-2A68-4286-9FBA-F1155847132D}"/>
              </a:ext>
            </a:extLst>
          </p:cNvPr>
          <p:cNvSpPr/>
          <p:nvPr/>
        </p:nvSpPr>
        <p:spPr>
          <a:xfrm>
            <a:off x="5308669" y="4009397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 + -5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115CED9-4689-4791-90F0-6A6FBC9EE4DC}"/>
              </a:ext>
            </a:extLst>
          </p:cNvPr>
          <p:cNvSpPr/>
          <p:nvPr/>
        </p:nvSpPr>
        <p:spPr>
          <a:xfrm>
            <a:off x="5325609" y="3057357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5 - + 2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EA9E6B7-3633-4A7F-839D-3B8C59A3BB69}"/>
              </a:ext>
            </a:extLst>
          </p:cNvPr>
          <p:cNvSpPr/>
          <p:nvPr/>
        </p:nvSpPr>
        <p:spPr>
          <a:xfrm>
            <a:off x="5380580" y="4961437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50 – (+5)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C824A9-7EFD-42C6-82EA-050E58F97135}"/>
              </a:ext>
            </a:extLst>
          </p:cNvPr>
          <p:cNvSpPr/>
          <p:nvPr/>
        </p:nvSpPr>
        <p:spPr>
          <a:xfrm>
            <a:off x="4703903" y="2128365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7)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424DC8-455B-435D-8026-EB2987DEF128}"/>
              </a:ext>
            </a:extLst>
          </p:cNvPr>
          <p:cNvSpPr/>
          <p:nvPr/>
        </p:nvSpPr>
        <p:spPr>
          <a:xfrm>
            <a:off x="4673965" y="3055854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8DE050-C4CD-4093-A0D1-E47F48631E96}"/>
              </a:ext>
            </a:extLst>
          </p:cNvPr>
          <p:cNvSpPr/>
          <p:nvPr/>
        </p:nvSpPr>
        <p:spPr>
          <a:xfrm>
            <a:off x="4673965" y="3998157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9)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F8172E-869C-4E67-A0F9-A3CDD48C124A}"/>
              </a:ext>
            </a:extLst>
          </p:cNvPr>
          <p:cNvSpPr/>
          <p:nvPr/>
        </p:nvSpPr>
        <p:spPr>
          <a:xfrm>
            <a:off x="4666454" y="4962940"/>
            <a:ext cx="65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10)</a:t>
            </a:r>
          </a:p>
        </p:txBody>
      </p:sp>
    </p:spTree>
    <p:extLst>
      <p:ext uri="{BB962C8B-B14F-4D97-AF65-F5344CB8AC3E}">
        <p14:creationId xmlns:p14="http://schemas.microsoft.com/office/powerpoint/2010/main" val="255467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7B997-D12C-40EB-BF0A-992F4A002113}"/>
              </a:ext>
            </a:extLst>
          </p:cNvPr>
          <p:cNvSpPr/>
          <p:nvPr/>
        </p:nvSpPr>
        <p:spPr>
          <a:xfrm>
            <a:off x="816580" y="1223767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 + -4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DA13DC-3DC0-411A-A4F7-7C626DEA4BEE}"/>
              </a:ext>
            </a:extLst>
          </p:cNvPr>
          <p:cNvSpPr/>
          <p:nvPr/>
        </p:nvSpPr>
        <p:spPr>
          <a:xfrm>
            <a:off x="849423" y="2160637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 + -3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CCCEA9-C9B0-4DCA-97EE-72596964A4B5}"/>
              </a:ext>
            </a:extLst>
          </p:cNvPr>
          <p:cNvSpPr/>
          <p:nvPr/>
        </p:nvSpPr>
        <p:spPr>
          <a:xfrm>
            <a:off x="816579" y="3041258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 – (+3)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20074C-10E3-44FE-9FA1-2B0D4B5D9FF4}"/>
              </a:ext>
            </a:extLst>
          </p:cNvPr>
          <p:cNvSpPr/>
          <p:nvPr/>
        </p:nvSpPr>
        <p:spPr>
          <a:xfrm>
            <a:off x="822972" y="3986423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 – (+4)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99AE80-A8D7-4C1A-ACE4-060F0FED2E45}"/>
              </a:ext>
            </a:extLst>
          </p:cNvPr>
          <p:cNvSpPr/>
          <p:nvPr/>
        </p:nvSpPr>
        <p:spPr>
          <a:xfrm>
            <a:off x="218585" y="120906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8BB9814-7915-4607-A31A-D13C0103872F}"/>
              </a:ext>
            </a:extLst>
          </p:cNvPr>
          <p:cNvSpPr/>
          <p:nvPr/>
        </p:nvSpPr>
        <p:spPr>
          <a:xfrm>
            <a:off x="234074" y="2128365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8C9447-40BA-45BC-B9DA-CCF55C5F00D3}"/>
              </a:ext>
            </a:extLst>
          </p:cNvPr>
          <p:cNvSpPr/>
          <p:nvPr/>
        </p:nvSpPr>
        <p:spPr>
          <a:xfrm>
            <a:off x="234074" y="3041258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AAFDB9-2CE0-424F-9B48-2291C1E95AD0}"/>
              </a:ext>
            </a:extLst>
          </p:cNvPr>
          <p:cNvSpPr/>
          <p:nvPr/>
        </p:nvSpPr>
        <p:spPr>
          <a:xfrm>
            <a:off x="234074" y="3986423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7E5564-49BB-4E6C-BF48-310F29F4669A}"/>
              </a:ext>
            </a:extLst>
          </p:cNvPr>
          <p:cNvSpPr/>
          <p:nvPr/>
        </p:nvSpPr>
        <p:spPr>
          <a:xfrm>
            <a:off x="253084" y="4865332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AFB6BCC-22CD-4EE1-8AF4-5D7520785B23}"/>
              </a:ext>
            </a:extLst>
          </p:cNvPr>
          <p:cNvSpPr/>
          <p:nvPr/>
        </p:nvSpPr>
        <p:spPr>
          <a:xfrm>
            <a:off x="815530" y="4881375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8 - +2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EF49C7-3873-4EB4-A636-7F289D492214}"/>
              </a:ext>
            </a:extLst>
          </p:cNvPr>
          <p:cNvSpPr/>
          <p:nvPr/>
        </p:nvSpPr>
        <p:spPr>
          <a:xfrm>
            <a:off x="2025247" y="1240276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A925FCA-AAD5-40D0-BD44-9A46CA738464}"/>
              </a:ext>
            </a:extLst>
          </p:cNvPr>
          <p:cNvSpPr/>
          <p:nvPr/>
        </p:nvSpPr>
        <p:spPr>
          <a:xfrm>
            <a:off x="2026094" y="2170845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5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68E450C-C076-4A30-B1FB-856152FC564E}"/>
              </a:ext>
            </a:extLst>
          </p:cNvPr>
          <p:cNvSpPr/>
          <p:nvPr/>
        </p:nvSpPr>
        <p:spPr>
          <a:xfrm>
            <a:off x="2040296" y="3055854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CCD9618-B409-47B2-ADCE-BFBE1FD1FF53}"/>
              </a:ext>
            </a:extLst>
          </p:cNvPr>
          <p:cNvSpPr/>
          <p:nvPr/>
        </p:nvSpPr>
        <p:spPr>
          <a:xfrm>
            <a:off x="1994444" y="3986423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C55DF4F-AA74-4E26-A170-A6D540A25687}"/>
              </a:ext>
            </a:extLst>
          </p:cNvPr>
          <p:cNvSpPr/>
          <p:nvPr/>
        </p:nvSpPr>
        <p:spPr>
          <a:xfrm>
            <a:off x="4703903" y="124027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6)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F490F95-56F6-46FD-BE74-41CAAC7550CE}"/>
              </a:ext>
            </a:extLst>
          </p:cNvPr>
          <p:cNvSpPr/>
          <p:nvPr/>
        </p:nvSpPr>
        <p:spPr>
          <a:xfrm>
            <a:off x="5266349" y="1256319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8 + - 2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AB9E1A4-6A56-4962-A554-EB98F1D65F40}"/>
              </a:ext>
            </a:extLst>
          </p:cNvPr>
          <p:cNvSpPr txBox="1"/>
          <p:nvPr/>
        </p:nvSpPr>
        <p:spPr>
          <a:xfrm>
            <a:off x="234074" y="412118"/>
            <a:ext cx="3428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Touching signs are different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5FC728D-721A-42D2-89EE-9A017A60FEF0}"/>
              </a:ext>
            </a:extLst>
          </p:cNvPr>
          <p:cNvSpPr/>
          <p:nvPr/>
        </p:nvSpPr>
        <p:spPr>
          <a:xfrm>
            <a:off x="5266349" y="2114622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 + (-2)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110450E-2A68-4286-9FBA-F1155847132D}"/>
              </a:ext>
            </a:extLst>
          </p:cNvPr>
          <p:cNvSpPr/>
          <p:nvPr/>
        </p:nvSpPr>
        <p:spPr>
          <a:xfrm>
            <a:off x="5308669" y="4009397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 + -5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115CED9-4689-4791-90F0-6A6FBC9EE4DC}"/>
              </a:ext>
            </a:extLst>
          </p:cNvPr>
          <p:cNvSpPr/>
          <p:nvPr/>
        </p:nvSpPr>
        <p:spPr>
          <a:xfrm>
            <a:off x="5325609" y="3057357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5 - + 2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EA9E6B7-3633-4A7F-839D-3B8C59A3BB69}"/>
              </a:ext>
            </a:extLst>
          </p:cNvPr>
          <p:cNvSpPr/>
          <p:nvPr/>
        </p:nvSpPr>
        <p:spPr>
          <a:xfrm>
            <a:off x="5380580" y="4961437"/>
            <a:ext cx="1658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50 – (+5)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C824A9-7EFD-42C6-82EA-050E58F97135}"/>
              </a:ext>
            </a:extLst>
          </p:cNvPr>
          <p:cNvSpPr/>
          <p:nvPr/>
        </p:nvSpPr>
        <p:spPr>
          <a:xfrm>
            <a:off x="4703903" y="2128365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7)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424DC8-455B-435D-8026-EB2987DEF128}"/>
              </a:ext>
            </a:extLst>
          </p:cNvPr>
          <p:cNvSpPr/>
          <p:nvPr/>
        </p:nvSpPr>
        <p:spPr>
          <a:xfrm>
            <a:off x="4673965" y="3055854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8DE050-C4CD-4093-A0D1-E47F48631E96}"/>
              </a:ext>
            </a:extLst>
          </p:cNvPr>
          <p:cNvSpPr/>
          <p:nvPr/>
        </p:nvSpPr>
        <p:spPr>
          <a:xfrm>
            <a:off x="4673965" y="3998157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9)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F8172E-869C-4E67-A0F9-A3CDD48C124A}"/>
              </a:ext>
            </a:extLst>
          </p:cNvPr>
          <p:cNvSpPr/>
          <p:nvPr/>
        </p:nvSpPr>
        <p:spPr>
          <a:xfrm>
            <a:off x="4666454" y="4962940"/>
            <a:ext cx="65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1E28E3-60BF-4A4D-A20C-E399269EA70F}"/>
              </a:ext>
            </a:extLst>
          </p:cNvPr>
          <p:cNvSpPr/>
          <p:nvPr/>
        </p:nvSpPr>
        <p:spPr>
          <a:xfrm>
            <a:off x="2018482" y="4873273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13E993-DF81-4F92-9208-7DA40DC116EF}"/>
              </a:ext>
            </a:extLst>
          </p:cNvPr>
          <p:cNvSpPr/>
          <p:nvPr/>
        </p:nvSpPr>
        <p:spPr>
          <a:xfrm>
            <a:off x="6929636" y="1244430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889B6D-9957-45BF-9CF1-C57652CC6C60}"/>
              </a:ext>
            </a:extLst>
          </p:cNvPr>
          <p:cNvSpPr/>
          <p:nvPr/>
        </p:nvSpPr>
        <p:spPr>
          <a:xfrm>
            <a:off x="6955664" y="2115288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C5DF5A-158A-40BF-B155-88D80C24262D}"/>
              </a:ext>
            </a:extLst>
          </p:cNvPr>
          <p:cNvSpPr/>
          <p:nvPr/>
        </p:nvSpPr>
        <p:spPr>
          <a:xfrm>
            <a:off x="6925228" y="3041039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FA9F01A-4510-4F50-A416-6466453D6636}"/>
              </a:ext>
            </a:extLst>
          </p:cNvPr>
          <p:cNvSpPr/>
          <p:nvPr/>
        </p:nvSpPr>
        <p:spPr>
          <a:xfrm>
            <a:off x="6925228" y="4025969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A1EF06C-8AAE-42D2-926D-9CE8D42D60C8}"/>
              </a:ext>
            </a:extLst>
          </p:cNvPr>
          <p:cNvSpPr/>
          <p:nvPr/>
        </p:nvSpPr>
        <p:spPr>
          <a:xfrm>
            <a:off x="6920986" y="4975916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45</a:t>
            </a:r>
          </a:p>
        </p:txBody>
      </p:sp>
    </p:spTree>
    <p:extLst>
      <p:ext uri="{BB962C8B-B14F-4D97-AF65-F5344CB8AC3E}">
        <p14:creationId xmlns:p14="http://schemas.microsoft.com/office/powerpoint/2010/main" val="314831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3CB545F8-5C0B-4E4A-B736-DA1AF9EE39F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6165C1-4C46-4F1B-B315-E175CD3EDE79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13ACB4-1FE9-44E3-9E4D-8C14EABF9EF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A0F5-3652-48BA-B287-25C975A9DDF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33C31D1-E443-4096-888A-BED0AEB0E0C5}"/>
              </a:ext>
            </a:extLst>
          </p:cNvPr>
          <p:cNvSpPr/>
          <p:nvPr/>
        </p:nvSpPr>
        <p:spPr>
          <a:xfrm>
            <a:off x="5060383" y="1118713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+ -6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688DCB-1812-47A0-B11C-7429102CB05B}"/>
              </a:ext>
            </a:extLst>
          </p:cNvPr>
          <p:cNvSpPr/>
          <p:nvPr/>
        </p:nvSpPr>
        <p:spPr>
          <a:xfrm>
            <a:off x="455214" y="1118713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+ -5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A726E0-FDBE-44E7-8918-B05347B610EF}"/>
              </a:ext>
            </a:extLst>
          </p:cNvPr>
          <p:cNvSpPr txBox="1"/>
          <p:nvPr/>
        </p:nvSpPr>
        <p:spPr>
          <a:xfrm>
            <a:off x="211072" y="769728"/>
            <a:ext cx="3465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Touching signs are different (Crossing zero)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35D63C-8892-41F2-914D-AF4A9B3544AA}"/>
              </a:ext>
            </a:extLst>
          </p:cNvPr>
          <p:cNvSpPr/>
          <p:nvPr/>
        </p:nvSpPr>
        <p:spPr>
          <a:xfrm>
            <a:off x="204107" y="1577017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3 - 5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2172B4-DEEE-4B4F-8FD7-9526548FFA01}"/>
              </a:ext>
            </a:extLst>
          </p:cNvPr>
          <p:cNvSpPr/>
          <p:nvPr/>
        </p:nvSpPr>
        <p:spPr>
          <a:xfrm>
            <a:off x="211072" y="2035320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1EBFE-E12C-46C5-A395-253C77E8C78F}"/>
              </a:ext>
            </a:extLst>
          </p:cNvPr>
          <p:cNvSpPr/>
          <p:nvPr/>
        </p:nvSpPr>
        <p:spPr>
          <a:xfrm>
            <a:off x="4943715" y="1527034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=3 - 6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AF1DDC-7816-4638-B7AF-927FD6CC64AA}"/>
              </a:ext>
            </a:extLst>
          </p:cNvPr>
          <p:cNvSpPr/>
          <p:nvPr/>
        </p:nvSpPr>
        <p:spPr>
          <a:xfrm>
            <a:off x="4868691" y="2015438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BB1EFB-86EF-4B6E-9F0C-E1DEC5BACBB7}"/>
              </a:ext>
            </a:extLst>
          </p:cNvPr>
          <p:cNvSpPr/>
          <p:nvPr/>
        </p:nvSpPr>
        <p:spPr>
          <a:xfrm>
            <a:off x="486426" y="3225823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– (+5)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783AF7-AAB9-431E-A126-0060FAE7CD3A}"/>
              </a:ext>
            </a:extLst>
          </p:cNvPr>
          <p:cNvSpPr/>
          <p:nvPr/>
        </p:nvSpPr>
        <p:spPr>
          <a:xfrm>
            <a:off x="389981" y="3740654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=3 - 5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6B189A-0289-4CB5-9E4D-AFD1756B7BB0}"/>
              </a:ext>
            </a:extLst>
          </p:cNvPr>
          <p:cNvSpPr/>
          <p:nvPr/>
        </p:nvSpPr>
        <p:spPr>
          <a:xfrm>
            <a:off x="389981" y="4185267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14E3CC-97A1-40E7-881F-16295D9C78FE}"/>
              </a:ext>
            </a:extLst>
          </p:cNvPr>
          <p:cNvSpPr/>
          <p:nvPr/>
        </p:nvSpPr>
        <p:spPr>
          <a:xfrm>
            <a:off x="5034065" y="3200724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3 - (+6)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419C5B-3FEE-4B56-BC0A-371684A81854}"/>
              </a:ext>
            </a:extLst>
          </p:cNvPr>
          <p:cNvSpPr/>
          <p:nvPr/>
        </p:nvSpPr>
        <p:spPr>
          <a:xfrm>
            <a:off x="4842373" y="3703170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=3 - 6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D14722-D565-47F9-89E0-3F3EAA79485D}"/>
              </a:ext>
            </a:extLst>
          </p:cNvPr>
          <p:cNvSpPr/>
          <p:nvPr/>
        </p:nvSpPr>
        <p:spPr>
          <a:xfrm>
            <a:off x="4842373" y="4147783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-3</a:t>
            </a:r>
          </a:p>
        </p:txBody>
      </p:sp>
    </p:spTree>
    <p:extLst>
      <p:ext uri="{BB962C8B-B14F-4D97-AF65-F5344CB8AC3E}">
        <p14:creationId xmlns:p14="http://schemas.microsoft.com/office/powerpoint/2010/main" val="172583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899AE80-A8D7-4C1A-ACE4-060F0FED2E45}"/>
              </a:ext>
            </a:extLst>
          </p:cNvPr>
          <p:cNvSpPr/>
          <p:nvPr/>
        </p:nvSpPr>
        <p:spPr>
          <a:xfrm>
            <a:off x="445088" y="1150343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8BB9814-7915-4607-A31A-D13C0103872F}"/>
              </a:ext>
            </a:extLst>
          </p:cNvPr>
          <p:cNvSpPr/>
          <p:nvPr/>
        </p:nvSpPr>
        <p:spPr>
          <a:xfrm>
            <a:off x="460577" y="2069642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8C9447-40BA-45BC-B9DA-CCF55C5F00D3}"/>
              </a:ext>
            </a:extLst>
          </p:cNvPr>
          <p:cNvSpPr/>
          <p:nvPr/>
        </p:nvSpPr>
        <p:spPr>
          <a:xfrm>
            <a:off x="460577" y="2982535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AAFDB9-2CE0-424F-9B48-2291C1E95AD0}"/>
              </a:ext>
            </a:extLst>
          </p:cNvPr>
          <p:cNvSpPr/>
          <p:nvPr/>
        </p:nvSpPr>
        <p:spPr>
          <a:xfrm>
            <a:off x="460577" y="3927700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7E5564-49BB-4E6C-BF48-310F29F4669A}"/>
              </a:ext>
            </a:extLst>
          </p:cNvPr>
          <p:cNvSpPr/>
          <p:nvPr/>
        </p:nvSpPr>
        <p:spPr>
          <a:xfrm>
            <a:off x="487029" y="4981991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07BC62-58CB-41D0-81D6-FB8EFA8DE162}"/>
              </a:ext>
            </a:extLst>
          </p:cNvPr>
          <p:cNvSpPr/>
          <p:nvPr/>
        </p:nvSpPr>
        <p:spPr>
          <a:xfrm>
            <a:off x="4834015" y="1140361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6)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466E2B-4B6C-4662-A261-E17E8434CF9C}"/>
              </a:ext>
            </a:extLst>
          </p:cNvPr>
          <p:cNvSpPr/>
          <p:nvPr/>
        </p:nvSpPr>
        <p:spPr>
          <a:xfrm>
            <a:off x="4828876" y="2044988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7)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E0F828A-5611-46AC-9582-9EB34FC1859B}"/>
              </a:ext>
            </a:extLst>
          </p:cNvPr>
          <p:cNvSpPr/>
          <p:nvPr/>
        </p:nvSpPr>
        <p:spPr>
          <a:xfrm>
            <a:off x="4853057" y="2979297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775A9E7-A6FD-4B5C-B92F-302489396B23}"/>
              </a:ext>
            </a:extLst>
          </p:cNvPr>
          <p:cNvSpPr/>
          <p:nvPr/>
        </p:nvSpPr>
        <p:spPr>
          <a:xfrm>
            <a:off x="4857034" y="3924944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9)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532449-1B73-422B-B64A-BE6A79A410FC}"/>
              </a:ext>
            </a:extLst>
          </p:cNvPr>
          <p:cNvSpPr/>
          <p:nvPr/>
        </p:nvSpPr>
        <p:spPr>
          <a:xfrm>
            <a:off x="1163488" y="1165625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+ -4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1F5510-C401-40F3-924B-DA55BFEDA9B6}"/>
              </a:ext>
            </a:extLst>
          </p:cNvPr>
          <p:cNvSpPr/>
          <p:nvPr/>
        </p:nvSpPr>
        <p:spPr>
          <a:xfrm>
            <a:off x="1168580" y="4981991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 + (-10)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F1DC20-02E8-4593-9227-F81BA6F825C8}"/>
              </a:ext>
            </a:extLst>
          </p:cNvPr>
          <p:cNvSpPr/>
          <p:nvPr/>
        </p:nvSpPr>
        <p:spPr>
          <a:xfrm>
            <a:off x="1108323" y="3007903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+ -5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A2E510-31C7-4CB1-8A78-796F5B9D4695}"/>
              </a:ext>
            </a:extLst>
          </p:cNvPr>
          <p:cNvSpPr/>
          <p:nvPr/>
        </p:nvSpPr>
        <p:spPr>
          <a:xfrm>
            <a:off x="1122871" y="2103790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2 - (+4)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505951-D9FE-4A14-9A97-518EE8F7C41F}"/>
              </a:ext>
            </a:extLst>
          </p:cNvPr>
          <p:cNvSpPr/>
          <p:nvPr/>
        </p:nvSpPr>
        <p:spPr>
          <a:xfrm>
            <a:off x="5425440" y="1145700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5 - (+10)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0536C7-61BE-4304-AFBC-CC9FA2B1FBED}"/>
              </a:ext>
            </a:extLst>
          </p:cNvPr>
          <p:cNvSpPr/>
          <p:nvPr/>
        </p:nvSpPr>
        <p:spPr>
          <a:xfrm>
            <a:off x="1163488" y="3975655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2 - +5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951E96-C08A-468E-AEE1-9141864AF134}"/>
              </a:ext>
            </a:extLst>
          </p:cNvPr>
          <p:cNvSpPr/>
          <p:nvPr/>
        </p:nvSpPr>
        <p:spPr>
          <a:xfrm>
            <a:off x="5483077" y="2048957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1 - (+10)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576749-CD7A-4B6D-A4B7-DAEEF07DD60F}"/>
              </a:ext>
            </a:extLst>
          </p:cNvPr>
          <p:cNvSpPr/>
          <p:nvPr/>
        </p:nvSpPr>
        <p:spPr>
          <a:xfrm>
            <a:off x="5542553" y="2978037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 + (-10)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649516C-D45B-45E3-86E8-711D7E49F08F}"/>
              </a:ext>
            </a:extLst>
          </p:cNvPr>
          <p:cNvSpPr/>
          <p:nvPr/>
        </p:nvSpPr>
        <p:spPr>
          <a:xfrm>
            <a:off x="5526374" y="3920249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 + (-2)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FE6B67-7CF6-4C84-A9BF-3B383D4016D5}"/>
              </a:ext>
            </a:extLst>
          </p:cNvPr>
          <p:cNvSpPr/>
          <p:nvPr/>
        </p:nvSpPr>
        <p:spPr>
          <a:xfrm>
            <a:off x="5554399" y="4925117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1 - +1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0D8868-252E-4889-A1E2-03F396224700}"/>
              </a:ext>
            </a:extLst>
          </p:cNvPr>
          <p:cNvSpPr/>
          <p:nvPr/>
        </p:nvSpPr>
        <p:spPr>
          <a:xfrm>
            <a:off x="255306" y="411004"/>
            <a:ext cx="29104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Touching signs are different (Crossing zero)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12649A-AC8B-4D9B-B525-BE7E0B7717EF}"/>
              </a:ext>
            </a:extLst>
          </p:cNvPr>
          <p:cNvSpPr/>
          <p:nvPr/>
        </p:nvSpPr>
        <p:spPr>
          <a:xfrm>
            <a:off x="4781656" y="4925117"/>
            <a:ext cx="65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10)</a:t>
            </a:r>
          </a:p>
        </p:txBody>
      </p:sp>
    </p:spTree>
    <p:extLst>
      <p:ext uri="{BB962C8B-B14F-4D97-AF65-F5344CB8AC3E}">
        <p14:creationId xmlns:p14="http://schemas.microsoft.com/office/powerpoint/2010/main" val="293651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899AE80-A8D7-4C1A-ACE4-060F0FED2E45}"/>
              </a:ext>
            </a:extLst>
          </p:cNvPr>
          <p:cNvSpPr/>
          <p:nvPr/>
        </p:nvSpPr>
        <p:spPr>
          <a:xfrm>
            <a:off x="445088" y="1150343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8BB9814-7915-4607-A31A-D13C0103872F}"/>
              </a:ext>
            </a:extLst>
          </p:cNvPr>
          <p:cNvSpPr/>
          <p:nvPr/>
        </p:nvSpPr>
        <p:spPr>
          <a:xfrm>
            <a:off x="460577" y="2069642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8C9447-40BA-45BC-B9DA-CCF55C5F00D3}"/>
              </a:ext>
            </a:extLst>
          </p:cNvPr>
          <p:cNvSpPr/>
          <p:nvPr/>
        </p:nvSpPr>
        <p:spPr>
          <a:xfrm>
            <a:off x="460577" y="2982535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AAFDB9-2CE0-424F-9B48-2291C1E95AD0}"/>
              </a:ext>
            </a:extLst>
          </p:cNvPr>
          <p:cNvSpPr/>
          <p:nvPr/>
        </p:nvSpPr>
        <p:spPr>
          <a:xfrm>
            <a:off x="460577" y="3927700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7E5564-49BB-4E6C-BF48-310F29F4669A}"/>
              </a:ext>
            </a:extLst>
          </p:cNvPr>
          <p:cNvSpPr/>
          <p:nvPr/>
        </p:nvSpPr>
        <p:spPr>
          <a:xfrm>
            <a:off x="487029" y="4981991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07BC62-58CB-41D0-81D6-FB8EFA8DE162}"/>
              </a:ext>
            </a:extLst>
          </p:cNvPr>
          <p:cNvSpPr/>
          <p:nvPr/>
        </p:nvSpPr>
        <p:spPr>
          <a:xfrm>
            <a:off x="4834015" y="1140361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6)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466E2B-4B6C-4662-A261-E17E8434CF9C}"/>
              </a:ext>
            </a:extLst>
          </p:cNvPr>
          <p:cNvSpPr/>
          <p:nvPr/>
        </p:nvSpPr>
        <p:spPr>
          <a:xfrm>
            <a:off x="4828876" y="2044988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7)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E0F828A-5611-46AC-9582-9EB34FC1859B}"/>
              </a:ext>
            </a:extLst>
          </p:cNvPr>
          <p:cNvSpPr/>
          <p:nvPr/>
        </p:nvSpPr>
        <p:spPr>
          <a:xfrm>
            <a:off x="4853057" y="2979297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775A9E7-A6FD-4B5C-B92F-302489396B23}"/>
              </a:ext>
            </a:extLst>
          </p:cNvPr>
          <p:cNvSpPr/>
          <p:nvPr/>
        </p:nvSpPr>
        <p:spPr>
          <a:xfrm>
            <a:off x="4857034" y="3924944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9)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532449-1B73-422B-B64A-BE6A79A410FC}"/>
              </a:ext>
            </a:extLst>
          </p:cNvPr>
          <p:cNvSpPr/>
          <p:nvPr/>
        </p:nvSpPr>
        <p:spPr>
          <a:xfrm>
            <a:off x="1163488" y="1165625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+ -4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1F5510-C401-40F3-924B-DA55BFEDA9B6}"/>
              </a:ext>
            </a:extLst>
          </p:cNvPr>
          <p:cNvSpPr/>
          <p:nvPr/>
        </p:nvSpPr>
        <p:spPr>
          <a:xfrm>
            <a:off x="1168580" y="4981991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 + (-10)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F1DC20-02E8-4593-9227-F81BA6F825C8}"/>
              </a:ext>
            </a:extLst>
          </p:cNvPr>
          <p:cNvSpPr/>
          <p:nvPr/>
        </p:nvSpPr>
        <p:spPr>
          <a:xfrm>
            <a:off x="1108323" y="3007903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+ -5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A2E510-31C7-4CB1-8A78-796F5B9D4695}"/>
              </a:ext>
            </a:extLst>
          </p:cNvPr>
          <p:cNvSpPr/>
          <p:nvPr/>
        </p:nvSpPr>
        <p:spPr>
          <a:xfrm>
            <a:off x="1122871" y="2103790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2 - (+4)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505951-D9FE-4A14-9A97-518EE8F7C41F}"/>
              </a:ext>
            </a:extLst>
          </p:cNvPr>
          <p:cNvSpPr/>
          <p:nvPr/>
        </p:nvSpPr>
        <p:spPr>
          <a:xfrm>
            <a:off x="5425440" y="1145700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5 - (+10)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0536C7-61BE-4304-AFBC-CC9FA2B1FBED}"/>
              </a:ext>
            </a:extLst>
          </p:cNvPr>
          <p:cNvSpPr/>
          <p:nvPr/>
        </p:nvSpPr>
        <p:spPr>
          <a:xfrm>
            <a:off x="1163488" y="3975655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2 - +5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951E96-C08A-468E-AEE1-9141864AF134}"/>
              </a:ext>
            </a:extLst>
          </p:cNvPr>
          <p:cNvSpPr/>
          <p:nvPr/>
        </p:nvSpPr>
        <p:spPr>
          <a:xfrm>
            <a:off x="5483077" y="2048957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1 - (+10)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576749-CD7A-4B6D-A4B7-DAEEF07DD60F}"/>
              </a:ext>
            </a:extLst>
          </p:cNvPr>
          <p:cNvSpPr/>
          <p:nvPr/>
        </p:nvSpPr>
        <p:spPr>
          <a:xfrm>
            <a:off x="5542553" y="2978037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 + (-10)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649516C-D45B-45E3-86E8-711D7E49F08F}"/>
              </a:ext>
            </a:extLst>
          </p:cNvPr>
          <p:cNvSpPr/>
          <p:nvPr/>
        </p:nvSpPr>
        <p:spPr>
          <a:xfrm>
            <a:off x="5526374" y="3920249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 + (-2)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FE6B67-7CF6-4C84-A9BF-3B383D4016D5}"/>
              </a:ext>
            </a:extLst>
          </p:cNvPr>
          <p:cNvSpPr/>
          <p:nvPr/>
        </p:nvSpPr>
        <p:spPr>
          <a:xfrm>
            <a:off x="5554399" y="4925117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1 - +1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0D8868-252E-4889-A1E2-03F396224700}"/>
              </a:ext>
            </a:extLst>
          </p:cNvPr>
          <p:cNvSpPr/>
          <p:nvPr/>
        </p:nvSpPr>
        <p:spPr>
          <a:xfrm>
            <a:off x="255306" y="411004"/>
            <a:ext cx="29104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Touching signs are different (Crossing zero)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12649A-AC8B-4D9B-B525-BE7E0B7717EF}"/>
              </a:ext>
            </a:extLst>
          </p:cNvPr>
          <p:cNvSpPr/>
          <p:nvPr/>
        </p:nvSpPr>
        <p:spPr>
          <a:xfrm>
            <a:off x="4781656" y="4925117"/>
            <a:ext cx="65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3310B9-2A4E-4D88-8CA2-311E0A3EDDD2}"/>
              </a:ext>
            </a:extLst>
          </p:cNvPr>
          <p:cNvSpPr/>
          <p:nvPr/>
        </p:nvSpPr>
        <p:spPr>
          <a:xfrm>
            <a:off x="2716621" y="1165625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4A9517-CDCC-4480-85E3-4430BC0463B0}"/>
              </a:ext>
            </a:extLst>
          </p:cNvPr>
          <p:cNvSpPr/>
          <p:nvPr/>
        </p:nvSpPr>
        <p:spPr>
          <a:xfrm>
            <a:off x="2740070" y="2113435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A9AFFC-6962-4908-8399-9E7283B006E3}"/>
              </a:ext>
            </a:extLst>
          </p:cNvPr>
          <p:cNvSpPr/>
          <p:nvPr/>
        </p:nvSpPr>
        <p:spPr>
          <a:xfrm>
            <a:off x="2740070" y="3010951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95BD1E-0B83-4870-9298-5AEACDFD6EA6}"/>
              </a:ext>
            </a:extLst>
          </p:cNvPr>
          <p:cNvSpPr/>
          <p:nvPr/>
        </p:nvSpPr>
        <p:spPr>
          <a:xfrm>
            <a:off x="2716621" y="3975655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6A0C09-CB34-4A7F-AAA2-9B6FFB324C8C}"/>
              </a:ext>
            </a:extLst>
          </p:cNvPr>
          <p:cNvSpPr/>
          <p:nvPr/>
        </p:nvSpPr>
        <p:spPr>
          <a:xfrm>
            <a:off x="2740070" y="4940359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2F072A-2E75-44B5-A880-FD691829FB43}"/>
              </a:ext>
            </a:extLst>
          </p:cNvPr>
          <p:cNvSpPr/>
          <p:nvPr/>
        </p:nvSpPr>
        <p:spPr>
          <a:xfrm>
            <a:off x="6843046" y="1150343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39DACD6-C347-4882-B586-C230126DD7F3}"/>
              </a:ext>
            </a:extLst>
          </p:cNvPr>
          <p:cNvSpPr/>
          <p:nvPr/>
        </p:nvSpPr>
        <p:spPr>
          <a:xfrm>
            <a:off x="6843046" y="2064190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1CC8960-AF6B-4787-8397-27CC6B47FF8A}"/>
              </a:ext>
            </a:extLst>
          </p:cNvPr>
          <p:cNvSpPr/>
          <p:nvPr/>
        </p:nvSpPr>
        <p:spPr>
          <a:xfrm>
            <a:off x="6936022" y="2951867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6849336-8DF5-436A-BAFC-D2C625F93774}"/>
              </a:ext>
            </a:extLst>
          </p:cNvPr>
          <p:cNvSpPr/>
          <p:nvPr/>
        </p:nvSpPr>
        <p:spPr>
          <a:xfrm>
            <a:off x="6947105" y="3946854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A11CA0-D66B-4CB2-9606-A3ABDF5D03D4}"/>
              </a:ext>
            </a:extLst>
          </p:cNvPr>
          <p:cNvSpPr/>
          <p:nvPr/>
        </p:nvSpPr>
        <p:spPr>
          <a:xfrm>
            <a:off x="6892294" y="4915671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-0</a:t>
            </a:r>
          </a:p>
        </p:txBody>
      </p:sp>
    </p:spTree>
    <p:extLst>
      <p:ext uri="{BB962C8B-B14F-4D97-AF65-F5344CB8AC3E}">
        <p14:creationId xmlns:p14="http://schemas.microsoft.com/office/powerpoint/2010/main" val="164405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3CB545F8-5C0B-4E4A-B736-DA1AF9EE39F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6165C1-4C46-4F1B-B315-E175CD3EDE79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13ACB4-1FE9-44E3-9E4D-8C14EABF9EF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A0F5-3652-48BA-B287-25C975A9DDF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BCC5B63-DA98-4CE7-AFF7-ABA8B7C047FB}"/>
              </a:ext>
            </a:extLst>
          </p:cNvPr>
          <p:cNvSpPr/>
          <p:nvPr/>
        </p:nvSpPr>
        <p:spPr>
          <a:xfrm>
            <a:off x="799262" y="1533858"/>
            <a:ext cx="127791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-2 - + 3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555443-3DE2-4529-89CB-ED977E02D48F}"/>
              </a:ext>
            </a:extLst>
          </p:cNvPr>
          <p:cNvSpPr/>
          <p:nvPr/>
        </p:nvSpPr>
        <p:spPr>
          <a:xfrm>
            <a:off x="697717" y="3596015"/>
            <a:ext cx="1414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 +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- 3)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2121A-91EA-42E6-BAA9-55C23590C9BB}"/>
              </a:ext>
            </a:extLst>
          </p:cNvPr>
          <p:cNvSpPr/>
          <p:nvPr/>
        </p:nvSpPr>
        <p:spPr>
          <a:xfrm>
            <a:off x="5488645" y="1560425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 – (+5)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187B0C-3791-459B-8DCF-84BE90D610E8}"/>
              </a:ext>
            </a:extLst>
          </p:cNvPr>
          <p:cNvSpPr/>
          <p:nvPr/>
        </p:nvSpPr>
        <p:spPr>
          <a:xfrm>
            <a:off x="5331971" y="3622357"/>
            <a:ext cx="1332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 + (-5)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6368A9-F96C-41E1-91C0-C02E5E59FE50}"/>
              </a:ext>
            </a:extLst>
          </p:cNvPr>
          <p:cNvSpPr/>
          <p:nvPr/>
        </p:nvSpPr>
        <p:spPr>
          <a:xfrm>
            <a:off x="216650" y="731895"/>
            <a:ext cx="36102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Touching </a:t>
            </a:r>
            <a:r>
              <a:rPr lang="en-GB" sz="1200" kern="0" dirty="0">
                <a:solidFill>
                  <a:prstClr val="black"/>
                </a:solidFill>
                <a:latin typeface="Calibri"/>
              </a:rPr>
              <a:t>signs are different (Subtract from a negative)</a:t>
            </a:r>
            <a:endParaRPr kumimoji="0" lang="en-GB" sz="12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A251D9-1F32-4F4F-943C-85F0FCD730B3}"/>
              </a:ext>
            </a:extLst>
          </p:cNvPr>
          <p:cNvSpPr/>
          <p:nvPr/>
        </p:nvSpPr>
        <p:spPr>
          <a:xfrm>
            <a:off x="634609" y="1857603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-2 - 3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EE3ADE-7CED-42DF-BB2F-54D3C9EB2CA3}"/>
              </a:ext>
            </a:extLst>
          </p:cNvPr>
          <p:cNvSpPr/>
          <p:nvPr/>
        </p:nvSpPr>
        <p:spPr>
          <a:xfrm>
            <a:off x="641574" y="2315906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CB4158-2D47-4DC4-B47F-4AE67CE94054}"/>
              </a:ext>
            </a:extLst>
          </p:cNvPr>
          <p:cNvSpPr/>
          <p:nvPr/>
        </p:nvSpPr>
        <p:spPr>
          <a:xfrm>
            <a:off x="5325006" y="1998785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-2 - 5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82FEBA-9E50-4299-ABB7-1131EFE044E9}"/>
              </a:ext>
            </a:extLst>
          </p:cNvPr>
          <p:cNvSpPr/>
          <p:nvPr/>
        </p:nvSpPr>
        <p:spPr>
          <a:xfrm>
            <a:off x="5331971" y="2457088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D6B76D-BB39-46FB-B49F-6EFC77F842E1}"/>
              </a:ext>
            </a:extLst>
          </p:cNvPr>
          <p:cNvSpPr/>
          <p:nvPr/>
        </p:nvSpPr>
        <p:spPr>
          <a:xfrm>
            <a:off x="528013" y="4023126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=-2 - 3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D705CD-F166-492B-A0DE-259A82A5F510}"/>
              </a:ext>
            </a:extLst>
          </p:cNvPr>
          <p:cNvSpPr/>
          <p:nvPr/>
        </p:nvSpPr>
        <p:spPr>
          <a:xfrm>
            <a:off x="534978" y="4481429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43AC3F-C058-4A69-A081-DB13BD457CFC}"/>
              </a:ext>
            </a:extLst>
          </p:cNvPr>
          <p:cNvSpPr/>
          <p:nvPr/>
        </p:nvSpPr>
        <p:spPr>
          <a:xfrm>
            <a:off x="5161135" y="4074365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-2 - 5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10C785-3611-4FE9-9CD8-0AAF2326D4FE}"/>
              </a:ext>
            </a:extLst>
          </p:cNvPr>
          <p:cNvSpPr/>
          <p:nvPr/>
        </p:nvSpPr>
        <p:spPr>
          <a:xfrm>
            <a:off x="5168100" y="4532668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-7</a:t>
            </a:r>
          </a:p>
        </p:txBody>
      </p:sp>
    </p:spTree>
    <p:extLst>
      <p:ext uri="{BB962C8B-B14F-4D97-AF65-F5344CB8AC3E}">
        <p14:creationId xmlns:p14="http://schemas.microsoft.com/office/powerpoint/2010/main" val="5121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33947" y="775035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  -5 + -1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06231" y="1663389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 -5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(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16313" y="2489927"/>
            <a:ext cx="12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 -5 + -3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06231" y="3305052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4) -5 + (-4)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06797" y="4204819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 -5 –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06231" y="5110923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 -5 – (+5)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805963" y="755684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  -10 + -1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864811" y="1640520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 -10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+ 1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874893" y="2467058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 -10 - +10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864811" y="3282183"/>
            <a:ext cx="2015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 -10 + (-11)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865377" y="4181950"/>
            <a:ext cx="1850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11) -10 + (-9)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864811" y="5088054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12) -10 - +9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DFA4A3E-E742-4776-ACD1-5FDCC6E7DFFE}"/>
              </a:ext>
            </a:extLst>
          </p:cNvPr>
          <p:cNvSpPr/>
          <p:nvPr/>
        </p:nvSpPr>
        <p:spPr>
          <a:xfrm>
            <a:off x="178965" y="423567"/>
            <a:ext cx="4407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kern="0" dirty="0">
                <a:solidFill>
                  <a:prstClr val="black"/>
                </a:solidFill>
              </a:rPr>
              <a:t>Touching signs are different (</a:t>
            </a:r>
            <a:r>
              <a:rPr kumimoji="0" lang="en-GB" sz="120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Subtract from a negative)</a:t>
            </a:r>
            <a:endParaRPr kumimoji="0" lang="en-GB" sz="12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50569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2115</TotalTime>
  <Words>793</Words>
  <Application>Microsoft Office PowerPoint</Application>
  <PresentationFormat>On-screen Show (4:3)</PresentationFormat>
  <Paragraphs>206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3_Office Theme</vt:lpstr>
      <vt:lpstr>2_Office Theme</vt:lpstr>
      <vt:lpstr>Negative Numbers:  Touching signs (make subtraction)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Sedgefield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P.Fleming</dc:creator>
  <cp:lastModifiedBy>Craig Barton</cp:lastModifiedBy>
  <cp:revision>227</cp:revision>
  <dcterms:created xsi:type="dcterms:W3CDTF">2019-05-08T12:49:12Z</dcterms:created>
  <dcterms:modified xsi:type="dcterms:W3CDTF">2022-01-24T10:00:38Z</dcterms:modified>
</cp:coreProperties>
</file>