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6" r:id="rId2"/>
    <p:sldId id="317" r:id="rId3"/>
    <p:sldId id="318" r:id="rId4"/>
    <p:sldId id="31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99" d="100"/>
          <a:sy n="99" d="100"/>
        </p:scale>
        <p:origin x="19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68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906" y="343249"/>
            <a:ext cx="6966185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Simultaneous Equations: Solving (multiplying one equation)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486554" y="3911972"/>
                <a:ext cx="4572000" cy="286232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=245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=20</m:t>
                      </m:r>
                    </m:oMath>
                  </m:oMathPara>
                </a14:m>
                <a:endParaRPr dirty="0"/>
              </a:p>
              <a:p>
                <a:pPr lvl="0">
                  <a:defRPr/>
                </a:pPr>
                <a:endParaRPr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=203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=26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=138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554" y="3911972"/>
                <a:ext cx="4572000" cy="28623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694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-721079" y="541231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=24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1079" y="541231"/>
                <a:ext cx="4572000" cy="12618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-721079" y="3215605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3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=26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1079" y="3215605"/>
                <a:ext cx="4572000" cy="12618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283540" y="530584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+9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=69</m:t>
                      </m:r>
                    </m:oMath>
                  </m:oMathPara>
                </a14:m>
                <a:endParaRPr kumimoji="0" lang="en-GB" sz="2800" b="0" i="1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0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24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540" y="530584"/>
                <a:ext cx="4572000" cy="12618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283540" y="3215605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8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800" b="0" i="1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0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13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540" y="3215605"/>
                <a:ext cx="4572000" cy="12618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73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-840658" y="25360"/>
                <a:ext cx="4572000" cy="667875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=22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=34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=16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=10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=24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 noProof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=23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3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=6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=15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40658" y="25360"/>
                <a:ext cx="4572000" cy="66787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31342" y="-128528"/>
                <a:ext cx="4572000" cy="69865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3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20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3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5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Dyslexie" panose="02000000000000000000" pitchFamily="2" charset="0"/>
                    <a:ea typeface="Bitstream Vera Sans"/>
                    <a:cs typeface="Bitstream Vera Sans"/>
                  </a:rPr>
                  <a:t> </a:t>
                </a:r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=−13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7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lang="en-GB" sz="32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7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=74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−5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=−55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=−2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342" y="-128528"/>
                <a:ext cx="4572000" cy="69865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344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-840658" y="25360"/>
                <a:ext cx="4572000" cy="667875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just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=22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=34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3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=16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=24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−2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=23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3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3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15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40658" y="25360"/>
                <a:ext cx="4572000" cy="66787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31342" y="-128528"/>
                <a:ext cx="4572000" cy="68326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32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=20</m:t>
                      </m:r>
                    </m:oMath>
                  </m:oMathPara>
                </a14:m>
                <a:endParaRPr lang="en-GB" sz="32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</m:t>
                      </m:r>
                    </m:oMath>
                  </m:oMathPara>
                </a14:m>
                <a:endParaRPr lang="en-GB" sz="32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000" b="0" i="0" u="none" strike="noStrike" kern="5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Dyslexie" panose="02000000000000000000" pitchFamily="2" charset="0"/>
                    <a:ea typeface="Bitstream Vera Sans"/>
                    <a:cs typeface="Bitstream Vera Sans"/>
                  </a:rPr>
                  <a:t> </a:t>
                </a:r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</m:oMath>
                  </m:oMathPara>
                </a14:m>
                <a:endParaRPr lang="en-GB" sz="32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=−13</m:t>
                      </m:r>
                    </m:oMath>
                  </m:oMathPara>
                </a14:m>
                <a:endParaRPr lang="en-GB" sz="32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7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=5</m:t>
                      </m:r>
                    </m:oMath>
                  </m:oMathPara>
                </a14:m>
                <a:endParaRPr lang="en-GB" sz="32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=7</m:t>
                      </m:r>
                    </m:oMath>
                  </m:oMathPara>
                </a14:m>
                <a:endParaRPr lang="en-GB" sz="32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=74</m:t>
                      </m:r>
                    </m:oMath>
                  </m:oMathPara>
                </a14:m>
                <a:endParaRPr lang="en-GB" sz="32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−2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−5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=−55</m:t>
                      </m:r>
                    </m:oMath>
                  </m:oMathPara>
                </a14:m>
                <a:endParaRPr lang="en-GB" sz="32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sz="32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=−2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342" y="-128528"/>
                <a:ext cx="4572000" cy="68326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37070" y="515240"/>
                <a:ext cx="2920181" cy="48173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=3, 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=6, 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070" y="515240"/>
                <a:ext cx="2920181" cy="48173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76839" y="4872841"/>
                <a:ext cx="2651110" cy="20621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839" y="4872841"/>
                <a:ext cx="2651110" cy="20621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039657" y="845989"/>
                <a:ext cx="4572000" cy="313701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3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657" y="845989"/>
                <a:ext cx="4572000" cy="31370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133171" y="3706003"/>
                <a:ext cx="2279983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171" y="3706003"/>
                <a:ext cx="227998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079867" y="5089820"/>
                <a:ext cx="2491580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=7</m:t>
                      </m:r>
                    </m:oMath>
                  </m:oMathPara>
                </a14:m>
                <a:endParaRPr kumimoji="0" lang="en-GB" sz="3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867" y="5089820"/>
                <a:ext cx="2491580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084278" y="6335221"/>
                <a:ext cx="2279983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278" y="6335221"/>
                <a:ext cx="2279983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4828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956</TotalTime>
  <Words>465</Words>
  <Application>Microsoft Office PowerPoint</Application>
  <PresentationFormat>On-screen Show (4:3)</PresentationFormat>
  <Paragraphs>94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Dyslexie</vt:lpstr>
      <vt:lpstr>Tinos</vt:lpstr>
      <vt:lpstr>Office Theme</vt:lpstr>
      <vt:lpstr>Simultaneous Equations: Solving (multiplying one equation)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121</cp:revision>
  <dcterms:created xsi:type="dcterms:W3CDTF">2018-01-26T08:52:52Z</dcterms:created>
  <dcterms:modified xsi:type="dcterms:W3CDTF">2023-08-15T14:13:47Z</dcterms:modified>
</cp:coreProperties>
</file>