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89" r:id="rId5"/>
    <p:sldId id="292" r:id="rId6"/>
    <p:sldId id="294" r:id="rId7"/>
    <p:sldId id="29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0ABA52-65A6-4491-AFF2-048B622EB517}" v="20" dt="2022-01-29T08:25:16.8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72" d="100"/>
          <a:sy n="72" d="100"/>
        </p:scale>
        <p:origin x="126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 Wilson" userId="57312e78-331c-4a65-a8b5-42beaa3fc5ec" providerId="ADAL" clId="{D90ABA52-65A6-4491-AFF2-048B622EB517}"/>
    <pc:docChg chg="modSld">
      <pc:chgData name="D Wilson" userId="57312e78-331c-4a65-a8b5-42beaa3fc5ec" providerId="ADAL" clId="{D90ABA52-65A6-4491-AFF2-048B622EB517}" dt="2022-01-29T08:25:16.836" v="76"/>
      <pc:docMkLst>
        <pc:docMk/>
      </pc:docMkLst>
      <pc:sldChg chg="addSp modSp mod">
        <pc:chgData name="D Wilson" userId="57312e78-331c-4a65-a8b5-42beaa3fc5ec" providerId="ADAL" clId="{D90ABA52-65A6-4491-AFF2-048B622EB517}" dt="2022-01-29T08:22:25.197" v="74" actId="1035"/>
        <pc:sldMkLst>
          <pc:docMk/>
          <pc:sldMk cId="2560371679" sldId="289"/>
        </pc:sldMkLst>
        <pc:spChg chg="add mod">
          <ac:chgData name="D Wilson" userId="57312e78-331c-4a65-a8b5-42beaa3fc5ec" providerId="ADAL" clId="{D90ABA52-65A6-4491-AFF2-048B622EB517}" dt="2022-01-29T08:22:22.053" v="68" actId="1035"/>
          <ac:spMkLst>
            <pc:docMk/>
            <pc:sldMk cId="2560371679" sldId="289"/>
            <ac:spMk id="21" creationId="{22258DE9-83B5-44DB-ADDA-ADBD281D1232}"/>
          </ac:spMkLst>
        </pc:spChg>
        <pc:spChg chg="add mod">
          <ac:chgData name="D Wilson" userId="57312e78-331c-4a65-a8b5-42beaa3fc5ec" providerId="ADAL" clId="{D90ABA52-65A6-4491-AFF2-048B622EB517}" dt="2022-01-29T08:22:23.575" v="71" actId="1035"/>
          <ac:spMkLst>
            <pc:docMk/>
            <pc:sldMk cId="2560371679" sldId="289"/>
            <ac:spMk id="24" creationId="{9F786493-5CAA-4C04-9A9C-905872F23DAF}"/>
          </ac:spMkLst>
        </pc:spChg>
        <pc:spChg chg="add mod">
          <ac:chgData name="D Wilson" userId="57312e78-331c-4a65-a8b5-42beaa3fc5ec" providerId="ADAL" clId="{D90ABA52-65A6-4491-AFF2-048B622EB517}" dt="2022-01-29T08:22:25.197" v="74" actId="1035"/>
          <ac:spMkLst>
            <pc:docMk/>
            <pc:sldMk cId="2560371679" sldId="289"/>
            <ac:spMk id="25" creationId="{FE67789E-02A7-4F80-8F6A-A8956E2618D4}"/>
          </ac:spMkLst>
        </pc:spChg>
      </pc:sldChg>
      <pc:sldChg chg="addSp modSp mod modAnim">
        <pc:chgData name="D Wilson" userId="57312e78-331c-4a65-a8b5-42beaa3fc5ec" providerId="ADAL" clId="{D90ABA52-65A6-4491-AFF2-048B622EB517}" dt="2022-01-29T08:25:16.836" v="76"/>
        <pc:sldMkLst>
          <pc:docMk/>
          <pc:sldMk cId="882340753" sldId="292"/>
        </pc:sldMkLst>
        <pc:spChg chg="mod">
          <ac:chgData name="D Wilson" userId="57312e78-331c-4a65-a8b5-42beaa3fc5ec" providerId="ADAL" clId="{D90ABA52-65A6-4491-AFF2-048B622EB517}" dt="2022-01-29T08:20:02.888" v="7" actId="14100"/>
          <ac:spMkLst>
            <pc:docMk/>
            <pc:sldMk cId="882340753" sldId="292"/>
            <ac:spMk id="13" creationId="{241415E3-44E1-4DDA-92E6-5349FAC567E7}"/>
          </ac:spMkLst>
        </pc:spChg>
        <pc:spChg chg="add mod">
          <ac:chgData name="D Wilson" userId="57312e78-331c-4a65-a8b5-42beaa3fc5ec" providerId="ADAL" clId="{D90ABA52-65A6-4491-AFF2-048B622EB517}" dt="2022-01-29T08:20:02.888" v="7" actId="14100"/>
          <ac:spMkLst>
            <pc:docMk/>
            <pc:sldMk cId="882340753" sldId="292"/>
            <ac:spMk id="14" creationId="{E0CDEB30-9A11-4F62-946F-BC5BE89D4CF0}"/>
          </ac:spMkLst>
        </pc:spChg>
      </pc:sldChg>
      <pc:sldChg chg="addSp modSp mod">
        <pc:chgData name="D Wilson" userId="57312e78-331c-4a65-a8b5-42beaa3fc5ec" providerId="ADAL" clId="{D90ABA52-65A6-4491-AFF2-048B622EB517}" dt="2022-01-29T08:22:50.581" v="75"/>
        <pc:sldMkLst>
          <pc:docMk/>
          <pc:sldMk cId="294301012" sldId="294"/>
        </pc:sldMkLst>
        <pc:spChg chg="add mod">
          <ac:chgData name="D Wilson" userId="57312e78-331c-4a65-a8b5-42beaa3fc5ec" providerId="ADAL" clId="{D90ABA52-65A6-4491-AFF2-048B622EB517}" dt="2022-01-29T08:20:27.586" v="10" actId="1076"/>
          <ac:spMkLst>
            <pc:docMk/>
            <pc:sldMk cId="294301012" sldId="294"/>
            <ac:spMk id="7" creationId="{6806195C-7B85-4AA2-8CD7-614E2395402D}"/>
          </ac:spMkLst>
        </pc:spChg>
        <pc:spChg chg="add mod">
          <ac:chgData name="D Wilson" userId="57312e78-331c-4a65-a8b5-42beaa3fc5ec" providerId="ADAL" clId="{D90ABA52-65A6-4491-AFF2-048B622EB517}" dt="2022-01-29T08:20:45.648" v="34" actId="1035"/>
          <ac:spMkLst>
            <pc:docMk/>
            <pc:sldMk cId="294301012" sldId="294"/>
            <ac:spMk id="8" creationId="{78A60F5C-A02A-43BB-B5B5-5FA0442C29E1}"/>
          </ac:spMkLst>
        </pc:spChg>
        <pc:spChg chg="add mod">
          <ac:chgData name="D Wilson" userId="57312e78-331c-4a65-a8b5-42beaa3fc5ec" providerId="ADAL" clId="{D90ABA52-65A6-4491-AFF2-048B622EB517}" dt="2022-01-29T08:22:50.581" v="75"/>
          <ac:spMkLst>
            <pc:docMk/>
            <pc:sldMk cId="294301012" sldId="294"/>
            <ac:spMk id="9" creationId="{92A2A31F-69FF-46DF-8B3A-6A34E50DFAD0}"/>
          </ac:spMkLst>
        </pc:spChg>
      </pc:sldChg>
      <pc:sldChg chg="addSp modSp mod">
        <pc:chgData name="D Wilson" userId="57312e78-331c-4a65-a8b5-42beaa3fc5ec" providerId="ADAL" clId="{D90ABA52-65A6-4491-AFF2-048B622EB517}" dt="2022-01-29T08:21:11.765" v="50" actId="1035"/>
        <pc:sldMkLst>
          <pc:docMk/>
          <pc:sldMk cId="1665424618" sldId="295"/>
        </pc:sldMkLst>
        <pc:spChg chg="add mod">
          <ac:chgData name="D Wilson" userId="57312e78-331c-4a65-a8b5-42beaa3fc5ec" providerId="ADAL" clId="{D90ABA52-65A6-4491-AFF2-048B622EB517}" dt="2022-01-29T08:21:03.016" v="37" actId="1076"/>
          <ac:spMkLst>
            <pc:docMk/>
            <pc:sldMk cId="1665424618" sldId="295"/>
            <ac:spMk id="7" creationId="{701C0CE1-F621-419E-93DF-AFB25A3999E4}"/>
          </ac:spMkLst>
        </pc:spChg>
        <pc:spChg chg="add mod">
          <ac:chgData name="D Wilson" userId="57312e78-331c-4a65-a8b5-42beaa3fc5ec" providerId="ADAL" clId="{D90ABA52-65A6-4491-AFF2-048B622EB517}" dt="2022-01-29T08:21:11.765" v="50" actId="1035"/>
          <ac:spMkLst>
            <pc:docMk/>
            <pc:sldMk cId="1665424618" sldId="295"/>
            <ac:spMk id="8" creationId="{7D52B564-F667-40A2-A36F-333441CACB0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Solving One-step Inequalities (Adding and Subtracting)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2258DE9-83B5-44DB-ADDA-ADBD281D1232}"/>
                  </a:ext>
                </a:extLst>
              </p:cNvPr>
              <p:cNvSpPr txBox="1"/>
              <p:nvPr/>
            </p:nvSpPr>
            <p:spPr>
              <a:xfrm>
                <a:off x="3259789" y="3830742"/>
                <a:ext cx="2451898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b="0" dirty="0">
                    <a:solidFill>
                      <a:schemeClr val="bg1"/>
                    </a:solidFill>
                  </a:rPr>
                  <a:t>Solve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+4&lt;11</m:t>
                    </m:r>
                  </m:oMath>
                </a14:m>
                <a:endParaRPr lang="en-US" sz="2000" b="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2258DE9-83B5-44DB-ADDA-ADBD281D12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9789" y="3830742"/>
                <a:ext cx="2451898" cy="400110"/>
              </a:xfrm>
              <a:prstGeom prst="rect">
                <a:avLst/>
              </a:prstGeom>
              <a:blipFill>
                <a:blip r:embed="rId7"/>
                <a:stretch>
                  <a:fillRect l="-2736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F786493-5CAA-4C04-9A9C-905872F23DAF}"/>
                  </a:ext>
                </a:extLst>
              </p:cNvPr>
              <p:cNvSpPr txBox="1"/>
              <p:nvPr/>
            </p:nvSpPr>
            <p:spPr>
              <a:xfrm>
                <a:off x="3259789" y="4508811"/>
                <a:ext cx="2451898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b="0" dirty="0">
                    <a:solidFill>
                      <a:schemeClr val="bg1"/>
                    </a:solidFill>
                  </a:rPr>
                  <a:t>Solve 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−5≤12</m:t>
                    </m:r>
                  </m:oMath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F786493-5CAA-4C04-9A9C-905872F23D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9789" y="4508811"/>
                <a:ext cx="2451898" cy="400110"/>
              </a:xfrm>
              <a:prstGeom prst="rect">
                <a:avLst/>
              </a:prstGeom>
              <a:blipFill>
                <a:blip r:embed="rId8"/>
                <a:stretch>
                  <a:fillRect l="-2736"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E67789E-02A7-4F80-8F6A-A8956E2618D4}"/>
                  </a:ext>
                </a:extLst>
              </p:cNvPr>
              <p:cNvSpPr txBox="1"/>
              <p:nvPr/>
            </p:nvSpPr>
            <p:spPr>
              <a:xfrm>
                <a:off x="3259789" y="5170554"/>
                <a:ext cx="2451898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b="0" dirty="0">
                    <a:solidFill>
                      <a:schemeClr val="bg1"/>
                    </a:solidFill>
                  </a:rPr>
                  <a:t>Solve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+11≥12</m:t>
                    </m:r>
                  </m:oMath>
                </a14:m>
                <a:endParaRPr lang="en-GB" sz="20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E67789E-02A7-4F80-8F6A-A8956E2618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9789" y="5170554"/>
                <a:ext cx="2451898" cy="400110"/>
              </a:xfrm>
              <a:prstGeom prst="rect">
                <a:avLst/>
              </a:prstGeom>
              <a:blipFill>
                <a:blip r:embed="rId9"/>
                <a:stretch>
                  <a:fillRect l="-2736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036907" y="6488668"/>
            <a:ext cx="210709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@MrDWilsonMaths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41415E3-44E1-4DDA-92E6-5349FAC567E7}"/>
                  </a:ext>
                </a:extLst>
              </p:cNvPr>
              <p:cNvSpPr txBox="1"/>
              <p:nvPr/>
            </p:nvSpPr>
            <p:spPr>
              <a:xfrm>
                <a:off x="341242" y="1001858"/>
                <a:ext cx="293204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b="0" dirty="0"/>
                  <a:t>Solve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+3&lt;10</m:t>
                    </m:r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41415E3-44E1-4DDA-92E6-5349FAC567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242" y="1001858"/>
                <a:ext cx="2932045" cy="461665"/>
              </a:xfrm>
              <a:prstGeom prst="rect">
                <a:avLst/>
              </a:prstGeom>
              <a:blipFill>
                <a:blip r:embed="rId2"/>
                <a:stretch>
                  <a:fillRect l="-3326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0CDEB30-9A11-4F62-946F-BC5BE89D4CF0}"/>
                  </a:ext>
                </a:extLst>
              </p:cNvPr>
              <p:cNvSpPr txBox="1"/>
              <p:nvPr/>
            </p:nvSpPr>
            <p:spPr>
              <a:xfrm>
                <a:off x="4832010" y="1008083"/>
                <a:ext cx="2540534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b="0" dirty="0"/>
                  <a:t>Solve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+4&lt;10</m:t>
                    </m:r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0CDEB30-9A11-4F62-946F-BC5BE89D4C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2010" y="1008083"/>
                <a:ext cx="2540534" cy="461665"/>
              </a:xfrm>
              <a:prstGeom prst="rect">
                <a:avLst/>
              </a:prstGeom>
              <a:blipFill>
                <a:blip r:embed="rId3"/>
                <a:stretch>
                  <a:fillRect l="-3846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806195C-7B85-4AA2-8CD7-614E2395402D}"/>
                  </a:ext>
                </a:extLst>
              </p:cNvPr>
              <p:cNvSpPr txBox="1"/>
              <p:nvPr/>
            </p:nvSpPr>
            <p:spPr>
              <a:xfrm>
                <a:off x="537185" y="4900312"/>
                <a:ext cx="3335441" cy="106253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Challenge:</a:t>
                </a:r>
              </a:p>
              <a:p>
                <a:endParaRPr lang="en-GB" dirty="0"/>
              </a:p>
              <a:p>
                <a:r>
                  <a:rPr lang="en-GB" dirty="0"/>
                  <a:t>Solve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806195C-7B85-4AA2-8CD7-614E239540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185" y="4900312"/>
                <a:ext cx="3335441" cy="1062535"/>
              </a:xfrm>
              <a:prstGeom prst="rect">
                <a:avLst/>
              </a:prstGeom>
              <a:blipFill>
                <a:blip r:embed="rId2"/>
                <a:stretch>
                  <a:fillRect l="-1273" t="-2825"/>
                </a:stretch>
              </a:blipFill>
              <a:ln w="1905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8A60F5C-A02A-43BB-B5B5-5FA0442C29E1}"/>
                  </a:ext>
                </a:extLst>
              </p:cNvPr>
              <p:cNvSpPr txBox="1"/>
              <p:nvPr/>
            </p:nvSpPr>
            <p:spPr>
              <a:xfrm>
                <a:off x="172564" y="408615"/>
                <a:ext cx="8195711" cy="4401205"/>
              </a:xfrm>
              <a:prstGeom prst="rect">
                <a:avLst/>
              </a:prstGeom>
              <a:noFill/>
            </p:spPr>
            <p:txBody>
              <a:bodyPr wrap="square" numCol="2">
                <a:spAutoFit/>
              </a:bodyPr>
              <a:lstStyle/>
              <a:p>
                <a:pPr marL="342900" indent="-342900">
                  <a:buAutoNum type="arabicParenR"/>
                </a:pPr>
                <a:r>
                  <a:rPr lang="en-US" sz="2800" b="0" dirty="0"/>
                  <a:t>Solve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+4&lt;11</m:t>
                    </m:r>
                  </m:oMath>
                </a14:m>
                <a:endParaRPr lang="en-US" sz="2800" b="0" dirty="0"/>
              </a:p>
              <a:p>
                <a:pPr marL="342900" indent="-342900">
                  <a:buAutoNum type="arabicParenR"/>
                </a:pPr>
                <a:endParaRPr lang="en-GB" sz="2800" dirty="0"/>
              </a:p>
              <a:p>
                <a:pPr marL="342900" indent="-342900">
                  <a:buAutoNum type="arabicParenR"/>
                </a:pPr>
                <a:r>
                  <a:rPr lang="en-US" sz="2800" b="0" dirty="0"/>
                  <a:t>Solve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+4&lt;12</m:t>
                    </m:r>
                  </m:oMath>
                </a14:m>
                <a:endParaRPr lang="en-GB" sz="2800" dirty="0"/>
              </a:p>
              <a:p>
                <a:pPr marL="342900" indent="-342900">
                  <a:buAutoNum type="arabicParenR"/>
                </a:pPr>
                <a:endParaRPr lang="en-GB" sz="2800" dirty="0"/>
              </a:p>
              <a:p>
                <a:pPr marL="342900" indent="-342900">
                  <a:buAutoNum type="arabicParenR"/>
                </a:pPr>
                <a:r>
                  <a:rPr lang="en-US" sz="2800" b="0" dirty="0"/>
                  <a:t>Solve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+4&gt;12</m:t>
                    </m:r>
                  </m:oMath>
                </a14:m>
                <a:endParaRPr lang="en-GB" sz="2800" dirty="0"/>
              </a:p>
              <a:p>
                <a:pPr marL="342900" indent="-342900">
                  <a:buAutoNum type="arabicParenR"/>
                </a:pPr>
                <a:endParaRPr lang="en-GB" sz="2800" dirty="0"/>
              </a:p>
              <a:p>
                <a:pPr marL="342900" indent="-342900">
                  <a:buAutoNum type="arabicParenR"/>
                </a:pPr>
                <a:r>
                  <a:rPr lang="en-US" sz="2800" b="0" dirty="0"/>
                  <a:t>Solve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−4&gt;12</m:t>
                    </m:r>
                  </m:oMath>
                </a14:m>
                <a:endParaRPr lang="en-GB" sz="2800" dirty="0"/>
              </a:p>
              <a:p>
                <a:pPr marL="342900" indent="-342900">
                  <a:buAutoNum type="arabicParenR"/>
                </a:pPr>
                <a:endParaRPr lang="en-GB" sz="2800" dirty="0"/>
              </a:p>
              <a:p>
                <a:pPr marL="342900" indent="-342900">
                  <a:buAutoNum type="arabicParenR"/>
                </a:pPr>
                <a:r>
                  <a:rPr lang="en-US" sz="2800" b="0" dirty="0"/>
                  <a:t>Solve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−4≥12</m:t>
                    </m:r>
                  </m:oMath>
                </a14:m>
                <a:endParaRPr lang="en-GB" sz="2800" dirty="0"/>
              </a:p>
              <a:p>
                <a:pPr marL="342900" indent="-342900">
                  <a:buAutoNum type="arabicParenR"/>
                </a:pPr>
                <a:endParaRPr lang="en-GB" sz="2800" dirty="0"/>
              </a:p>
              <a:p>
                <a:pPr marL="342900" indent="-342900">
                  <a:buAutoNum type="arabicParenR"/>
                </a:pPr>
                <a:r>
                  <a:rPr lang="en-US" sz="2800" b="0" dirty="0"/>
                  <a:t>Solve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−5≥12</m:t>
                    </m:r>
                  </m:oMath>
                </a14:m>
                <a:endParaRPr lang="en-US" sz="2800" b="0" dirty="0"/>
              </a:p>
              <a:p>
                <a:pPr marL="342900" indent="-342900">
                  <a:buAutoNum type="arabicParenR"/>
                </a:pPr>
                <a:endParaRPr lang="en-US" sz="2800" dirty="0"/>
              </a:p>
              <a:p>
                <a:pPr marL="342900" indent="-342900">
                  <a:buAutoNum type="arabicParenR"/>
                </a:pPr>
                <a:r>
                  <a:rPr lang="en-US" sz="2800" b="0" dirty="0"/>
                  <a:t>Solve  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−5≤12</m:t>
                    </m:r>
                  </m:oMath>
                </a14:m>
                <a:endParaRPr lang="en-US" sz="2800" dirty="0"/>
              </a:p>
              <a:p>
                <a:pPr marL="342900" indent="-342900">
                  <a:buAutoNum type="arabicParenR"/>
                </a:pPr>
                <a:endParaRPr lang="en-US" sz="2800" dirty="0"/>
              </a:p>
              <a:p>
                <a:pPr marL="342900" indent="-342900">
                  <a:buAutoNum type="arabicParenR"/>
                </a:pPr>
                <a:r>
                  <a:rPr lang="en-US" sz="2800" b="0" dirty="0"/>
                  <a:t>Solve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−6&lt;12</m:t>
                    </m:r>
                  </m:oMath>
                </a14:m>
                <a:endParaRPr lang="en-US" sz="2800" b="0" dirty="0"/>
              </a:p>
              <a:p>
                <a:pPr marL="342900" indent="-342900">
                  <a:buAutoNum type="arabicParenR"/>
                </a:pPr>
                <a:endParaRPr lang="en-US" sz="2800" dirty="0"/>
              </a:p>
              <a:p>
                <a:pPr marL="342900" indent="-342900">
                  <a:buAutoNum type="arabicParenR"/>
                </a:pPr>
                <a:r>
                  <a:rPr lang="en-US" sz="2800" b="0" dirty="0"/>
                  <a:t>Solve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+6&lt;12</m:t>
                    </m:r>
                  </m:oMath>
                </a14:m>
                <a:endParaRPr lang="en-US" sz="2800" b="0" dirty="0"/>
              </a:p>
              <a:p>
                <a:pPr marL="342900" indent="-342900">
                  <a:buAutoNum type="arabicParenR"/>
                </a:pPr>
                <a:endParaRPr lang="en-US" sz="2800" dirty="0"/>
              </a:p>
              <a:p>
                <a:pPr marL="342900" indent="-342900">
                  <a:buAutoNum type="arabicParenR"/>
                </a:pPr>
                <a:r>
                  <a:rPr lang="en-US" sz="2800" b="0" dirty="0"/>
                  <a:t> Solve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+11≥12</m:t>
                    </m:r>
                  </m:oMath>
                </a14:m>
                <a:endParaRPr lang="en-GB" sz="28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8A60F5C-A02A-43BB-B5B5-5FA0442C29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564" y="408615"/>
                <a:ext cx="8195711" cy="4401205"/>
              </a:xfrm>
              <a:prstGeom prst="rect">
                <a:avLst/>
              </a:prstGeom>
              <a:blipFill>
                <a:blip r:embed="rId3"/>
                <a:stretch>
                  <a:fillRect l="-1561" t="-1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92A2A31F-69FF-46DF-8B3A-6A34E50DFAD0}"/>
              </a:ext>
            </a:extLst>
          </p:cNvPr>
          <p:cNvSpPr txBox="1"/>
          <p:nvPr/>
        </p:nvSpPr>
        <p:spPr>
          <a:xfrm>
            <a:off x="7036907" y="6488668"/>
            <a:ext cx="210709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@MrDWilsonMaths</a:t>
            </a:r>
          </a:p>
        </p:txBody>
      </p: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67D1D4A-5636-4A09-834A-3C237FF2ADB5}"/>
              </a:ext>
            </a:extLst>
          </p:cNvPr>
          <p:cNvSpPr txBox="1"/>
          <p:nvPr/>
        </p:nvSpPr>
        <p:spPr>
          <a:xfrm>
            <a:off x="7036907" y="6488668"/>
            <a:ext cx="210709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@MrDWilsonMaths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01C0CE1-F621-419E-93DF-AFB25A3999E4}"/>
                  </a:ext>
                </a:extLst>
              </p:cNvPr>
              <p:cNvSpPr txBox="1"/>
              <p:nvPr/>
            </p:nvSpPr>
            <p:spPr>
              <a:xfrm>
                <a:off x="675265" y="4489495"/>
                <a:ext cx="3335441" cy="106253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Challenge:</a:t>
                </a: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</a:rPr>
                  <a:t>Solve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01C0CE1-F621-419E-93DF-AFB25A3999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265" y="4489495"/>
                <a:ext cx="3335441" cy="1062535"/>
              </a:xfrm>
              <a:prstGeom prst="rect">
                <a:avLst/>
              </a:prstGeom>
              <a:blipFill>
                <a:blip r:embed="rId2"/>
                <a:stretch>
                  <a:fillRect l="-1455" t="-2247"/>
                </a:stretch>
              </a:blipFill>
              <a:ln w="1905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D52B564-F667-40A2-A36F-333441CACB02}"/>
                  </a:ext>
                </a:extLst>
              </p:cNvPr>
              <p:cNvSpPr txBox="1"/>
              <p:nvPr/>
            </p:nvSpPr>
            <p:spPr>
              <a:xfrm>
                <a:off x="450861" y="607397"/>
                <a:ext cx="7119690" cy="3785652"/>
              </a:xfrm>
              <a:prstGeom prst="rect">
                <a:avLst/>
              </a:prstGeom>
              <a:noFill/>
            </p:spPr>
            <p:txBody>
              <a:bodyPr wrap="square" numCol="2">
                <a:spAutoFit/>
              </a:bodyPr>
              <a:lstStyle/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&lt;7</m:t>
                    </m:r>
                  </m:oMath>
                </a14:m>
                <a:endParaRPr lang="en-US" sz="2400" b="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&lt;8</m:t>
                    </m:r>
                  </m:oMath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&gt;8</m:t>
                    </m:r>
                  </m:oMath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&gt;16</m:t>
                    </m:r>
                  </m:oMath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16</m:t>
                    </m:r>
                  </m:oMath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17</m:t>
                    </m:r>
                  </m:oMath>
                </a14:m>
                <a:endParaRPr lang="en-US" sz="2400" b="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US" sz="240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endParaRPr lang="en-US" sz="240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US" sz="240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&lt;18</m:t>
                    </m:r>
                  </m:oMath>
                </a14:m>
                <a:endParaRPr lang="en-US" sz="2400" b="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US" sz="240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&lt;6</m:t>
                    </m:r>
                  </m:oMath>
                </a14:m>
                <a:endParaRPr lang="en-US" sz="2400" b="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US" sz="240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r>
                  <a:rPr lang="en-US" sz="2400" b="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D52B564-F667-40A2-A36F-333441CACB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861" y="607397"/>
                <a:ext cx="7119690" cy="3785652"/>
              </a:xfrm>
              <a:prstGeom prst="rect">
                <a:avLst/>
              </a:prstGeom>
              <a:blipFill>
                <a:blip r:embed="rId3"/>
                <a:stretch>
                  <a:fillRect l="-1284" t="-1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5424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DEFE0454CB484EB2372384DCC3EF97" ma:contentTypeVersion="9" ma:contentTypeDescription="Create a new document." ma:contentTypeScope="" ma:versionID="c4550d04c9585ad478b98962d90e33d8">
  <xsd:schema xmlns:xsd="http://www.w3.org/2001/XMLSchema" xmlns:xs="http://www.w3.org/2001/XMLSchema" xmlns:p="http://schemas.microsoft.com/office/2006/metadata/properties" xmlns:ns3="bc2ccca7-1e4e-45d8-b47b-04b7ed7d00ba" xmlns:ns4="4935a374-2fa1-4ae5-8183-f6808acd63df" targetNamespace="http://schemas.microsoft.com/office/2006/metadata/properties" ma:root="true" ma:fieldsID="8a72ae58ca776ae968616ac570da7979" ns3:_="" ns4:_="">
    <xsd:import namespace="bc2ccca7-1e4e-45d8-b47b-04b7ed7d00ba"/>
    <xsd:import namespace="4935a374-2fa1-4ae5-8183-f6808acd63d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2ccca7-1e4e-45d8-b47b-04b7ed7d00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35a374-2fa1-4ae5-8183-f6808acd63d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18895EF-DD5F-4B3F-AB6E-CB7A487F59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2ccca7-1e4e-45d8-b47b-04b7ed7d00ba"/>
    <ds:schemaRef ds:uri="4935a374-2fa1-4ae5-8183-f6808acd63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609E38-72B0-41D8-8730-B0C87CABF9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D4257C-8CA7-4B36-9209-12131B56C5F9}">
  <ds:schemaRefs>
    <ds:schemaRef ds:uri="http://schemas.openxmlformats.org/package/2006/metadata/core-properties"/>
    <ds:schemaRef ds:uri="4935a374-2fa1-4ae5-8183-f6808acd63df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c2ccca7-1e4e-45d8-b47b-04b7ed7d00ba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147</Words>
  <Application>Microsoft Office PowerPoint</Application>
  <PresentationFormat>On-screen Show (4:3)</PresentationFormat>
  <Paragraphs>62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Solving One-step Inequalities (Adding and Subtracting)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D Wilson</cp:lastModifiedBy>
  <cp:revision>109</cp:revision>
  <dcterms:created xsi:type="dcterms:W3CDTF">2018-01-26T08:52:52Z</dcterms:created>
  <dcterms:modified xsi:type="dcterms:W3CDTF">2022-01-29T08:25:47Z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0x010100FBDEFE0454CB484EB2372384DCC3EF97</vt:lpwstr>
  </property>
</Properties>
</file>