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326" r:id="rId4"/>
    <p:sldId id="327" r:id="rId5"/>
    <p:sldId id="328" r:id="rId6"/>
    <p:sldId id="329" r:id="rId7"/>
    <p:sldId id="33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230" autoAdjust="0"/>
  </p:normalViewPr>
  <p:slideViewPr>
    <p:cSldViewPr snapToGrid="0">
      <p:cViewPr varScale="1">
        <p:scale>
          <a:sx n="94" d="100"/>
          <a:sy n="94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16BC-04FC-4363-8F39-B85C7A003DF3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3D039-3EDC-47B0-B5AE-3CC4A5AB9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9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21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Follow this with https://variationtheory.com/2020/03/17/factorising-into-a-single-bracket-2/</a:t>
            </a:r>
          </a:p>
          <a:p>
            <a:endParaRPr lang="en-GB" dirty="0"/>
          </a:p>
          <a:p>
            <a:r>
              <a:rPr lang="en-GB" dirty="0"/>
              <a:t>Then continue with https://variationtheory.com/2022/01/17/finish-factorising-single-brackets/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53D039-3EDC-47B0-B5AE-3CC4A5AB9C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5C44-F12E-4BF1-8389-1E63F12D4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5A3C8-8775-4BF1-9E6F-A60EB23F7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F1430-CC1E-4255-BF6A-6BCA912A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C97A-BB33-4502-82E9-735845F6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2EB7A-3CD2-4F4E-871A-D1EDDE67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EF76-5989-4DE7-B75E-CED597FE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E1A0F-5DCB-42C0-8A71-7CC0C1E9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06629-EBDE-46FD-AF37-C7716B48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04BA-4B48-4908-8EE5-9D2444ED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A089-3EA2-4613-AFE7-C0C17F4F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9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1A577-FBC3-4BC3-8259-3FF77D22E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8F856-1139-4575-9471-87B75456D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F07F5-3C93-40A7-ACCF-8EF5DBFE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03B7-CBDE-4ABB-A9E9-B7DCE84E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1109-CA6C-4F5F-9E59-EBCA376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4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31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3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5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6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1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01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81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DA5A-E093-4BBD-8353-381FBF94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180A-9C91-4DC2-924F-AD27018B1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1899-5241-4B98-B644-6219E006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D79F3-2256-4269-973B-DAFD828F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38BA-1E49-48FA-AF8C-FCC6A87A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40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481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48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09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3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81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75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78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65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80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0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05C9-BCF0-4EBF-BFF5-871B93DD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CFDA0-87F9-4159-B39C-35536294F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7D0FC-086A-4233-830B-FD727678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A358-FA14-4E61-BCB6-B8F191CA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4E165-EF32-4138-95AC-475E4DE0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84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71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80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22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753C-33E0-4749-987F-989E0591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1FF50-1CAA-4B66-9BC5-C1DA07B2E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8EFC1-8E27-4E30-BB08-816D1B62C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4053C-5655-4D38-8C69-FC5AC009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E8047-2B4E-4591-AF9F-E37010BA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23EC6-3C7A-4FF5-970E-53B6E57F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F7C1-BE4E-4F02-B469-EACDDE0C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641E6-D37D-4746-AB80-247881646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E24EE-1FFF-47FA-92DE-F5D198B7A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4F5AE-DDFD-43C7-B546-3AE3A74B5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C6551-D256-4888-BD3B-056A96734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01139-81CB-4D30-BEF0-819D8EE8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BA073-ACAF-4FEC-A574-872088BA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70D34-ADB3-43D0-8130-41930C86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1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8CB26-6649-4D24-8350-01DAA3EC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B0189-41D3-478B-8EC7-387D231E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5D494-B953-4037-B51E-ADC99B4B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92C08-A4E7-4E30-A9EE-A1B38FC2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9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4EC5D-578A-48F6-A09E-3F6D8B5E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BCD67-3835-49B2-9D30-628CA9E9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C6FE2-E7B0-45F6-AB05-EE218BD7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AECE-18BF-41CA-9538-388070E2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6DBC-199A-4123-AD13-C78DF0C1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A42DC-8839-4D85-9054-9E662A71A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9862B-F673-43D1-87AC-061B875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39D0C-9D6F-4DB6-9B78-BDA902E0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A4913-57B6-4AE8-BE53-5D4B4B48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6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712F-65DB-4985-BF08-EED864BD6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282CD-955A-4136-A069-EA8697995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28FFC-DF4B-423E-9586-1D16B8FF1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29B1-A0DE-4BE1-8E55-B9E4B25B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B401B-66AB-47DA-BC4A-E2FD0F65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CF7DB-D6B8-436A-BF61-79E4253F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942A4-ED37-4493-9AFD-1B4E3D3E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27526-FF32-4F7D-AE0E-92A38C835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0CF9-D1F1-4F87-A048-DDAC5DE5A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C64A-A7F8-4BF6-B6D2-5ABE8628F245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DBEE8-4D0D-4083-AB09-C2B33E9DB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1FB4-D323-4878-B670-651975FC8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565B-2A55-4903-94C9-F030EAFB2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0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159" y="668991"/>
            <a:ext cx="9461677" cy="742608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Common Factors for Two or More Expressions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/>
              <p:nvPr/>
            </p:nvSpPr>
            <p:spPr>
              <a:xfrm>
                <a:off x="4809898" y="4190888"/>
                <a:ext cx="2572198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 and 5a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400" b="0" i="1" u="none" strike="noStrike" kern="1200" cap="none" spc="0" normalizeH="0" baseline="3000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5a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baseline="30000" dirty="0">
                  <a:solidFill>
                    <a:prstClr val="white"/>
                  </a:solidFill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0" u="none" strike="noStrike" kern="1200" cap="none" spc="0" normalizeH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400" b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898" y="4190888"/>
                <a:ext cx="2572198" cy="1723549"/>
              </a:xfrm>
              <a:prstGeom prst="rect">
                <a:avLst/>
              </a:prstGeom>
              <a:blipFill>
                <a:blip r:embed="rId7"/>
                <a:stretch>
                  <a:fillRect t="-5300" b="-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EAA1498-96C9-40B1-BEFE-10D8F291AA18}"/>
              </a:ext>
            </a:extLst>
          </p:cNvPr>
          <p:cNvSpPr txBox="1"/>
          <p:nvPr/>
        </p:nvSpPr>
        <p:spPr>
          <a:xfrm rot="5400000">
            <a:off x="11333720" y="5999720"/>
            <a:ext cx="13472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@alenfiddle</a:t>
            </a:r>
          </a:p>
        </p:txBody>
      </p:sp>
    </p:spTree>
    <p:extLst>
      <p:ext uri="{BB962C8B-B14F-4D97-AF65-F5344CB8AC3E}">
        <p14:creationId xmlns:p14="http://schemas.microsoft.com/office/powerpoint/2010/main" val="373980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9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4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76173" y="1057862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𝟓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1057862"/>
                <a:ext cx="2222914" cy="468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76173" y="2665193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𝟔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𝟔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2665193"/>
                <a:ext cx="2222914" cy="47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2C5B8C-4932-484A-857A-3188B7F8585D}"/>
                  </a:ext>
                </a:extLst>
              </p:cNvPr>
              <p:cNvSpPr/>
              <p:nvPr/>
            </p:nvSpPr>
            <p:spPr>
              <a:xfrm>
                <a:off x="2276173" y="4273549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𝟔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2C5B8C-4932-484A-857A-3188B7F858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73" y="4273549"/>
                <a:ext cx="2222914" cy="47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C1B200-D3DF-4427-8715-EFD31F9708A8}"/>
                  </a:ext>
                </a:extLst>
              </p:cNvPr>
              <p:cNvSpPr/>
              <p:nvPr/>
            </p:nvSpPr>
            <p:spPr>
              <a:xfrm>
                <a:off x="7344952" y="1057862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𝒃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𝒃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C1B200-D3DF-4427-8715-EFD31F970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1057862"/>
                <a:ext cx="2222914" cy="468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7C572A7-8F1D-4069-9766-4F14DD9807DE}"/>
                  </a:ext>
                </a:extLst>
              </p:cNvPr>
              <p:cNvSpPr/>
              <p:nvPr/>
            </p:nvSpPr>
            <p:spPr>
              <a:xfrm>
                <a:off x="7344952" y="2665193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𝟔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𝟏𝟐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𝒃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7C572A7-8F1D-4069-9766-4F14DD9807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2665193"/>
                <a:ext cx="2222914" cy="47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EE17C7-7F16-4D98-AFCA-CAE338DC8345}"/>
                  </a:ext>
                </a:extLst>
              </p:cNvPr>
              <p:cNvSpPr/>
              <p:nvPr/>
            </p:nvSpPr>
            <p:spPr>
              <a:xfrm>
                <a:off x="7344952" y="4273549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𝟔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𝒃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𝟏𝟐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𝒃</m:t>
                      </m:r>
                      <m:r>
                        <a:rPr kumimoji="0" lang="en-GB" sz="2400" b="1" i="1" u="none" strike="noStrike" kern="1200" cap="none" spc="0" normalizeH="0" baseline="3000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6EE17C7-7F16-4D98-AFCA-CAE338DC83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52" y="4273549"/>
                <a:ext cx="2222914" cy="470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47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73462"/>
              </p:ext>
            </p:extLst>
          </p:nvPr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7043">
                  <a:extLst>
                    <a:ext uri="{9D8B030D-6E8A-4147-A177-3AD203B41FA5}">
                      <a16:colId xmlns:a16="http://schemas.microsoft.com/office/drawing/2014/main" val="2469364922"/>
                    </a:ext>
                  </a:extLst>
                </a:gridCol>
                <a:gridCol w="2027043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3809754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Common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5p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6pr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9pr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/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7043">
                  <a:extLst>
                    <a:ext uri="{9D8B030D-6E8A-4147-A177-3AD203B41FA5}">
                      <a16:colId xmlns:a16="http://schemas.microsoft.com/office/drawing/2014/main" val="2469364922"/>
                    </a:ext>
                  </a:extLst>
                </a:gridCol>
                <a:gridCol w="2027043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3809754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Common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5p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6pr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9pr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7AEE095-8352-4E48-97F3-B8A8DB63C14E}"/>
              </a:ext>
            </a:extLst>
          </p:cNvPr>
          <p:cNvSpPr/>
          <p:nvPr/>
        </p:nvSpPr>
        <p:spPr>
          <a:xfrm>
            <a:off x="6502400" y="854403"/>
            <a:ext cx="3338286" cy="277711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258E1C-A303-4C33-83FC-9889C02FEBDA}"/>
              </a:ext>
            </a:extLst>
          </p:cNvPr>
          <p:cNvSpPr/>
          <p:nvPr/>
        </p:nvSpPr>
        <p:spPr>
          <a:xfrm>
            <a:off x="6502399" y="1324741"/>
            <a:ext cx="3338286" cy="277711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B50AE-DA34-4CA5-8453-FCCE727D2BFC}"/>
              </a:ext>
            </a:extLst>
          </p:cNvPr>
          <p:cNvSpPr/>
          <p:nvPr/>
        </p:nvSpPr>
        <p:spPr>
          <a:xfrm>
            <a:off x="6502399" y="1728573"/>
            <a:ext cx="3338286" cy="344218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337D27-F94F-449B-8BFA-8F2A59FE9479}"/>
              </a:ext>
            </a:extLst>
          </p:cNvPr>
          <p:cNvSpPr/>
          <p:nvPr/>
        </p:nvSpPr>
        <p:spPr>
          <a:xfrm>
            <a:off x="6502398" y="2132857"/>
            <a:ext cx="3338286" cy="383812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36894A-86C2-4699-AA9C-6820CB863221}"/>
              </a:ext>
            </a:extLst>
          </p:cNvPr>
          <p:cNvSpPr/>
          <p:nvPr/>
        </p:nvSpPr>
        <p:spPr>
          <a:xfrm>
            <a:off x="6502398" y="2619953"/>
            <a:ext cx="3338286" cy="277711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E70AE6-C1CF-4546-BA2F-EF66C23580C9}"/>
              </a:ext>
            </a:extLst>
          </p:cNvPr>
          <p:cNvSpPr/>
          <p:nvPr/>
        </p:nvSpPr>
        <p:spPr>
          <a:xfrm>
            <a:off x="6502397" y="3090291"/>
            <a:ext cx="3338286" cy="277711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3F4B37-A1A0-4A21-A846-D471B393685B}"/>
              </a:ext>
            </a:extLst>
          </p:cNvPr>
          <p:cNvSpPr/>
          <p:nvPr/>
        </p:nvSpPr>
        <p:spPr>
          <a:xfrm>
            <a:off x="6502397" y="3517412"/>
            <a:ext cx="3338286" cy="320928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56A333-4062-480D-A122-F521D47AAFE5}"/>
              </a:ext>
            </a:extLst>
          </p:cNvPr>
          <p:cNvSpPr/>
          <p:nvPr/>
        </p:nvSpPr>
        <p:spPr>
          <a:xfrm>
            <a:off x="6502396" y="3898407"/>
            <a:ext cx="3338286" cy="383812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2A8B2C-D614-480C-BDAC-5B8571205829}"/>
              </a:ext>
            </a:extLst>
          </p:cNvPr>
          <p:cNvSpPr/>
          <p:nvPr/>
        </p:nvSpPr>
        <p:spPr>
          <a:xfrm>
            <a:off x="6502396" y="4408339"/>
            <a:ext cx="3338286" cy="277711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929ACC-F03E-4A78-AB3E-821EA6B2CFF2}"/>
              </a:ext>
            </a:extLst>
          </p:cNvPr>
          <p:cNvSpPr/>
          <p:nvPr/>
        </p:nvSpPr>
        <p:spPr>
          <a:xfrm>
            <a:off x="6502395" y="4878677"/>
            <a:ext cx="3338286" cy="277711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384767-D3B5-4010-9F7D-34C6098053E5}"/>
              </a:ext>
            </a:extLst>
          </p:cNvPr>
          <p:cNvSpPr/>
          <p:nvPr/>
        </p:nvSpPr>
        <p:spPr>
          <a:xfrm>
            <a:off x="6502395" y="5282509"/>
            <a:ext cx="3338286" cy="344218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55AFBF-C030-4B09-BE6D-AB1E24E3E500}"/>
              </a:ext>
            </a:extLst>
          </p:cNvPr>
          <p:cNvSpPr/>
          <p:nvPr/>
        </p:nvSpPr>
        <p:spPr>
          <a:xfrm>
            <a:off x="6502394" y="5686793"/>
            <a:ext cx="3338286" cy="383812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8AA0B3-8145-4B9C-917B-E825562E6DE9}"/>
              </a:ext>
            </a:extLst>
          </p:cNvPr>
          <p:cNvSpPr/>
          <p:nvPr/>
        </p:nvSpPr>
        <p:spPr>
          <a:xfrm>
            <a:off x="6502393" y="6144861"/>
            <a:ext cx="3338286" cy="330452"/>
          </a:xfrm>
          <a:prstGeom prst="rect">
            <a:avLst/>
          </a:prstGeom>
          <a:solidFill>
            <a:srgbClr val="D2DEEF"/>
          </a:solidFill>
          <a:ln>
            <a:solidFill>
              <a:srgbClr val="D2D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2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44BAF9-C221-4A8E-A663-710F3A4415F5}"/>
              </a:ext>
            </a:extLst>
          </p:cNvPr>
          <p:cNvGraphicFramePr>
            <a:graphicFrameLocks noGrp="1"/>
          </p:cNvGraphicFramePr>
          <p:nvPr/>
        </p:nvGraphicFramePr>
        <p:xfrm>
          <a:off x="2164080" y="313433"/>
          <a:ext cx="7863840" cy="62311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7043">
                  <a:extLst>
                    <a:ext uri="{9D8B030D-6E8A-4147-A177-3AD203B41FA5}">
                      <a16:colId xmlns:a16="http://schemas.microsoft.com/office/drawing/2014/main" val="2469364922"/>
                    </a:ext>
                  </a:extLst>
                </a:gridCol>
                <a:gridCol w="2027043">
                  <a:extLst>
                    <a:ext uri="{9D8B030D-6E8A-4147-A177-3AD203B41FA5}">
                      <a16:colId xmlns:a16="http://schemas.microsoft.com/office/drawing/2014/main" val="191056019"/>
                    </a:ext>
                  </a:extLst>
                </a:gridCol>
                <a:gridCol w="3809754">
                  <a:extLst>
                    <a:ext uri="{9D8B030D-6E8A-4147-A177-3AD203B41FA5}">
                      <a16:colId xmlns:a16="http://schemas.microsoft.com/office/drawing/2014/main" val="2443395448"/>
                    </a:ext>
                  </a:extLst>
                </a:gridCol>
              </a:tblGrid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Common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7311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6111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5p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211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6p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2p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1159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9p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489599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3p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691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3pr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5853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6pr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6643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9pr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86970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33778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5982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23277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20p</a:t>
                      </a:r>
                      <a:r>
                        <a:rPr lang="en-GB" sz="2000" b="1" baseline="0" dirty="0"/>
                        <a:t>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56146"/>
                  </a:ext>
                </a:extLst>
              </a:tr>
              <a:tr h="4450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12p</a:t>
                      </a:r>
                      <a:r>
                        <a:rPr lang="en-GB" sz="2000" b="1" baseline="30000" dirty="0"/>
                        <a:t>2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/>
                        <a:t>20p</a:t>
                      </a:r>
                      <a:r>
                        <a:rPr lang="en-GB" sz="2000" b="1" baseline="30000" dirty="0"/>
                        <a:t>3</a:t>
                      </a:r>
                      <a:r>
                        <a:rPr lang="en-GB" sz="2000" b="1" baseline="0" dirty="0"/>
                        <a:t>r</a:t>
                      </a:r>
                      <a:r>
                        <a:rPr lang="en-GB" sz="2000" b="1" baseline="30000" dirty="0"/>
                        <a:t>2</a:t>
                      </a:r>
                      <a:endParaRPr lang="en-GB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4p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26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87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200</Words>
  <Application>Microsoft Office PowerPoint</Application>
  <PresentationFormat>Widescreen</PresentationFormat>
  <Paragraphs>139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2_Office Theme</vt:lpstr>
      <vt:lpstr>Common Factors for Two or More Expressions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of Factors for Single Term Expressions</dc:title>
  <dc:creator>Simon Curtis</dc:creator>
  <cp:keywords>@alenfiddle</cp:keywords>
  <cp:lastModifiedBy>Craig Barton</cp:lastModifiedBy>
  <cp:revision>4</cp:revision>
  <dcterms:created xsi:type="dcterms:W3CDTF">2022-03-16T15:09:08Z</dcterms:created>
  <dcterms:modified xsi:type="dcterms:W3CDTF">2022-04-21T11:07:21Z</dcterms:modified>
</cp:coreProperties>
</file>