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9" r:id="rId5"/>
    <p:sldId id="292" r:id="rId6"/>
    <p:sldId id="294" r:id="rId7"/>
    <p:sldId id="29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2" d="100"/>
          <a:sy n="72" d="100"/>
        </p:scale>
        <p:origin x="12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One-step Inequalities (Mixed)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D90EDB8-A9C9-4DC8-BFE4-8E28857F4804}"/>
                  </a:ext>
                </a:extLst>
              </p:cNvPr>
              <p:cNvSpPr txBox="1"/>
              <p:nvPr/>
            </p:nvSpPr>
            <p:spPr>
              <a:xfrm>
                <a:off x="3059492" y="3790986"/>
                <a:ext cx="218836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>
                    <a:solidFill>
                      <a:schemeClr val="bg1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&lt;10</m:t>
                    </m:r>
                  </m:oMath>
                </a14:m>
                <a:endParaRPr lang="en-US" sz="24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D90EDB8-A9C9-4DC8-BFE4-8E28857F4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492" y="3790986"/>
                <a:ext cx="2188369" cy="461665"/>
              </a:xfrm>
              <a:prstGeom prst="rect">
                <a:avLst/>
              </a:prstGeom>
              <a:blipFill>
                <a:blip r:embed="rId7"/>
                <a:stretch>
                  <a:fillRect l="-4457"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F409887-733F-4772-9139-27427C85D84A}"/>
                  </a:ext>
                </a:extLst>
              </p:cNvPr>
              <p:cNvSpPr txBox="1"/>
              <p:nvPr/>
            </p:nvSpPr>
            <p:spPr>
              <a:xfrm>
                <a:off x="3059492" y="4454886"/>
                <a:ext cx="2793061" cy="206191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4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+2&gt;10</m:t>
                    </m:r>
                  </m:oMath>
                </a14:m>
                <a:endParaRPr lang="en-US" sz="2400" b="0" dirty="0">
                  <a:solidFill>
                    <a:schemeClr val="bg1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chemeClr val="bg1"/>
                  </a:solidFill>
                </a:endParaRPr>
              </a:p>
              <a:p>
                <a:r>
                  <a:rPr lang="en-US" sz="24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−2&gt;10</m:t>
                    </m:r>
                  </m:oMath>
                </a14:m>
                <a:endParaRPr lang="en-US" sz="2400" b="0" dirty="0">
                  <a:solidFill>
                    <a:schemeClr val="bg1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b="0" dirty="0">
                  <a:solidFill>
                    <a:schemeClr val="bg1"/>
                  </a:solidFill>
                </a:endParaRPr>
              </a:p>
              <a:p>
                <a:r>
                  <a:rPr lang="en-US" sz="2400" b="0" dirty="0">
                    <a:solidFill>
                      <a:schemeClr val="bg1"/>
                    </a:solidFill>
                  </a:rPr>
                  <a:t>Solve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sz="2400" b="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EF409887-733F-4772-9139-27427C85D8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9492" y="4454886"/>
                <a:ext cx="2793061" cy="2061911"/>
              </a:xfrm>
              <a:prstGeom prst="rect">
                <a:avLst/>
              </a:prstGeom>
              <a:blipFill>
                <a:blip r:embed="rId8"/>
                <a:stretch>
                  <a:fillRect l="-3493" t="-2367" b="-23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490BC24-B2E0-4109-8F4A-1D0105385A03}"/>
                  </a:ext>
                </a:extLst>
              </p:cNvPr>
              <p:cNvSpPr txBox="1"/>
              <p:nvPr/>
            </p:nvSpPr>
            <p:spPr>
              <a:xfrm>
                <a:off x="299037" y="800089"/>
                <a:ext cx="3689868" cy="5078121"/>
              </a:xfrm>
              <a:prstGeom prst="rect">
                <a:avLst/>
              </a:prstGeom>
              <a:noFill/>
            </p:spPr>
            <p:txBody>
              <a:bodyPr wrap="square" lIns="0" tIns="0" rIns="0" bIns="0" numCol="1" rtlCol="0">
                <a:spAutoFit/>
              </a:bodyPr>
              <a:lstStyle/>
              <a:p>
                <a:r>
                  <a:rPr lang="en-GB" dirty="0"/>
                  <a:t>Solve:</a:t>
                </a:r>
              </a:p>
              <a:p>
                <a:endParaRPr lang="en-GB" dirty="0"/>
              </a:p>
              <a:p>
                <a:r>
                  <a:rPr lang="en-GB" dirty="0"/>
                  <a:t> </a:t>
                </a:r>
              </a:p>
              <a:p>
                <a:pPr marL="342900" indent="-342900">
                  <a:buAutoNum type="alphaUcParenBoth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&lt;20</m:t>
                    </m:r>
                  </m:oMath>
                </a14:m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&gt;20</m:t>
                    </m:r>
                  </m:oMath>
                </a14:m>
                <a:endParaRPr lang="en-US" b="0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+4≥20</m:t>
                    </m:r>
                  </m:oMath>
                </a14:m>
                <a:endParaRPr lang="en-US" b="0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−4&lt;20</m:t>
                    </m:r>
                  </m:oMath>
                </a14:m>
                <a:r>
                  <a:rPr lang="en-GB" dirty="0"/>
                  <a:t>  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490BC24-B2E0-4109-8F4A-1D0105385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37" y="800089"/>
                <a:ext cx="3689868" cy="5078121"/>
              </a:xfrm>
              <a:prstGeom prst="rect">
                <a:avLst/>
              </a:prstGeom>
              <a:blipFill>
                <a:blip r:embed="rId2"/>
                <a:stretch>
                  <a:fillRect l="-3802" t="-1561" b="-19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6708C4-1C3E-4392-801B-11FF3E5D1CDB}"/>
                  </a:ext>
                </a:extLst>
              </p:cNvPr>
              <p:cNvSpPr txBox="1"/>
              <p:nvPr/>
            </p:nvSpPr>
            <p:spPr>
              <a:xfrm>
                <a:off x="4719478" y="813341"/>
                <a:ext cx="1597169" cy="50798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dirty="0"/>
                  <a:t>Solve:</a:t>
                </a:r>
              </a:p>
              <a:p>
                <a:endParaRPr lang="en-GB" dirty="0"/>
              </a:p>
              <a:p>
                <a:r>
                  <a:rPr lang="en-GB" dirty="0"/>
                  <a:t> </a:t>
                </a:r>
              </a:p>
              <a:p>
                <a:pPr marL="342900" indent="-342900">
                  <a:buAutoNum type="alphaUcParenBoth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&gt;20</m:t>
                    </m:r>
                  </m:oMath>
                </a14:m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&gt;20</m:t>
                    </m:r>
                  </m:oMath>
                </a14:m>
                <a:endParaRPr lang="en-US" b="0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+5&lt;20</m:t>
                    </m:r>
                  </m:oMath>
                </a14:m>
                <a:endParaRPr lang="en-US" b="0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endParaRPr lang="en-GB" dirty="0"/>
              </a:p>
              <a:p>
                <a:pPr marL="342900" indent="-342900">
                  <a:buAutoNum type="alphaUcParenBoth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−5≥20</m:t>
                    </m:r>
                  </m:oMath>
                </a14:m>
                <a:r>
                  <a:rPr lang="en-GB" dirty="0"/>
                  <a:t>  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F6708C4-1C3E-4392-801B-11FF3E5D1C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9478" y="813341"/>
                <a:ext cx="1597169" cy="5079852"/>
              </a:xfrm>
              <a:prstGeom prst="rect">
                <a:avLst/>
              </a:prstGeom>
              <a:blipFill>
                <a:blip r:embed="rId3"/>
                <a:stretch>
                  <a:fillRect l="-8779" t="-1559" b="-17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F2CEEF4A-30E9-4F65-9875-4641B1452930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D13024-3AC0-45C9-97A0-559324DFF653}"/>
                  </a:ext>
                </a:extLst>
              </p:cNvPr>
              <p:cNvSpPr txBox="1"/>
              <p:nvPr/>
            </p:nvSpPr>
            <p:spPr>
              <a:xfrm>
                <a:off x="4850295" y="4600550"/>
                <a:ext cx="2067080" cy="10625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Challenge:</a:t>
                </a:r>
              </a:p>
              <a:p>
                <a:endParaRPr lang="en-GB" dirty="0"/>
              </a:p>
              <a:p>
                <a:r>
                  <a:rPr lang="en-GB" dirty="0"/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AD13024-3AC0-45C9-97A0-559324DFF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295" y="4600550"/>
                <a:ext cx="2067080" cy="1062535"/>
              </a:xfrm>
              <a:prstGeom prst="rect">
                <a:avLst/>
              </a:prstGeom>
              <a:blipFill>
                <a:blip r:embed="rId2"/>
                <a:stretch>
                  <a:fillRect l="-2339" t="-2825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C0F8FF-BB78-44BE-8D71-BF92ED19C3CA}"/>
                  </a:ext>
                </a:extLst>
              </p:cNvPr>
              <p:cNvSpPr txBox="1"/>
              <p:nvPr/>
            </p:nvSpPr>
            <p:spPr>
              <a:xfrm>
                <a:off x="464113" y="607503"/>
                <a:ext cx="7831748" cy="4524315"/>
              </a:xfrm>
              <a:prstGeom prst="rect">
                <a:avLst/>
              </a:prstGeom>
              <a:noFill/>
            </p:spPr>
            <p:txBody>
              <a:bodyPr wrap="square" numCol="2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&lt;10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b="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+2&gt;10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−2&gt;10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b="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sz="2400" b="0" dirty="0"/>
              </a:p>
              <a:p>
                <a:pPr marL="342900" indent="-342900">
                  <a:buFontTx/>
                  <a:buAutoNum type="arabicParenR"/>
                </a:pPr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b="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+4≥10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−4&lt;10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b="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≤60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b="0" dirty="0"/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/>
                  <a:t>Solve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−4&gt;60</m:t>
                    </m:r>
                  </m:oMath>
                </a14:m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US" sz="2400" b="0" dirty="0"/>
              </a:p>
              <a:p>
                <a:pPr marL="342900" indent="-342900">
                  <a:buAutoNum type="arabicParenR"/>
                </a:pPr>
                <a:endParaRPr lang="en-GB" sz="2400" dirty="0"/>
              </a:p>
              <a:p>
                <a:endParaRPr lang="en-US" sz="2400" b="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FEC0F8FF-BB78-44BE-8D71-BF92ED19C3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113" y="607503"/>
                <a:ext cx="7831748" cy="4524315"/>
              </a:xfrm>
              <a:prstGeom prst="rect">
                <a:avLst/>
              </a:prstGeom>
              <a:blipFill>
                <a:blip r:embed="rId3"/>
                <a:stretch>
                  <a:fillRect l="-1245" t="-13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1CB22852-AA68-4A38-AA3D-9EAEFC63030E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A88870-4545-4914-8833-E081F954299A}"/>
                  </a:ext>
                </a:extLst>
              </p:cNvPr>
              <p:cNvSpPr txBox="1"/>
              <p:nvPr/>
            </p:nvSpPr>
            <p:spPr>
              <a:xfrm>
                <a:off x="4267343" y="4587192"/>
                <a:ext cx="2067080" cy="1062535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Challenge: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f>
                      <m:f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DA88870-4545-4914-8833-E081F95429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343" y="4587192"/>
                <a:ext cx="2067080" cy="1062535"/>
              </a:xfrm>
              <a:prstGeom prst="rect">
                <a:avLst/>
              </a:prstGeom>
              <a:blipFill>
                <a:blip r:embed="rId2"/>
                <a:stretch>
                  <a:fillRect l="-2047" t="-2247"/>
                </a:stretch>
              </a:blipFill>
              <a:ln w="19050"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1B17C5-367A-4BAC-9E0F-49DD89BD3BFB}"/>
                  </a:ext>
                </a:extLst>
              </p:cNvPr>
              <p:cNvSpPr txBox="1"/>
              <p:nvPr/>
            </p:nvSpPr>
            <p:spPr>
              <a:xfrm>
                <a:off x="596635" y="594145"/>
                <a:ext cx="7341417" cy="4524315"/>
              </a:xfrm>
              <a:prstGeom prst="rect">
                <a:avLst/>
              </a:prstGeom>
              <a:noFill/>
            </p:spPr>
            <p:txBody>
              <a:bodyPr wrap="square" numCol="2">
                <a:spAutoFit/>
              </a:bodyPr>
              <a:lstStyle/>
              <a:p>
                <a:pPr marL="342900" indent="-342900"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&lt;5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&gt;8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&gt;12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&lt;14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≥2.5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≤15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arenR"/>
                </a:pPr>
                <a:r>
                  <a:rPr lang="en-US" sz="2400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&gt;64</m:t>
                    </m:r>
                  </m:oMath>
                </a14:m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US" sz="2400" b="0" dirty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arenR"/>
                </a:pPr>
                <a:endParaRPr lang="en-GB" sz="2400" dirty="0">
                  <a:solidFill>
                    <a:srgbClr val="FF0000"/>
                  </a:solidFill>
                </a:endParaRPr>
              </a:p>
              <a:p>
                <a:endParaRPr lang="en-US" sz="2400" b="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61B17C5-367A-4BAC-9E0F-49DD89BD3B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635" y="594145"/>
                <a:ext cx="7341417" cy="4524315"/>
              </a:xfrm>
              <a:prstGeom prst="rect">
                <a:avLst/>
              </a:prstGeom>
              <a:blipFill>
                <a:blip r:embed="rId3"/>
                <a:stretch>
                  <a:fillRect l="-1246" t="-10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AAEB109-89A2-48D1-8950-FAF8231156EF}"/>
              </a:ext>
            </a:extLst>
          </p:cNvPr>
          <p:cNvSpPr txBox="1"/>
          <p:nvPr/>
        </p:nvSpPr>
        <p:spPr>
          <a:xfrm>
            <a:off x="7036907" y="6488668"/>
            <a:ext cx="2107093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@MrDWilsonMaths</a:t>
            </a:r>
          </a:p>
        </p:txBody>
      </p:sp>
    </p:spTree>
    <p:extLst>
      <p:ext uri="{BB962C8B-B14F-4D97-AF65-F5344CB8AC3E}">
        <p14:creationId xmlns:p14="http://schemas.microsoft.com/office/powerpoint/2010/main" val="1665424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DEFE0454CB484EB2372384DCC3EF97" ma:contentTypeVersion="9" ma:contentTypeDescription="Create a new document." ma:contentTypeScope="" ma:versionID="c4550d04c9585ad478b98962d90e33d8">
  <xsd:schema xmlns:xsd="http://www.w3.org/2001/XMLSchema" xmlns:xs="http://www.w3.org/2001/XMLSchema" xmlns:p="http://schemas.microsoft.com/office/2006/metadata/properties" xmlns:ns3="bc2ccca7-1e4e-45d8-b47b-04b7ed7d00ba" xmlns:ns4="4935a374-2fa1-4ae5-8183-f6808acd63df" targetNamespace="http://schemas.microsoft.com/office/2006/metadata/properties" ma:root="true" ma:fieldsID="8a72ae58ca776ae968616ac570da7979" ns3:_="" ns4:_="">
    <xsd:import namespace="bc2ccca7-1e4e-45d8-b47b-04b7ed7d00ba"/>
    <xsd:import namespace="4935a374-2fa1-4ae5-8183-f6808acd63d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2ccca7-1e4e-45d8-b47b-04b7ed7d00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35a374-2fa1-4ae5-8183-f6808acd63d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5FFF96-ED3A-4B79-AFBB-77ACA415E8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2ccca7-1e4e-45d8-b47b-04b7ed7d00ba"/>
    <ds:schemaRef ds:uri="4935a374-2fa1-4ae5-8183-f6808acd63d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84E898-9626-4AF6-96DD-DE0416882E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9F3E235-390C-4912-833E-5DB7CC7DE33F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bc2ccca7-1e4e-45d8-b47b-04b7ed7d00b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4935a374-2fa1-4ae5-8183-f6808acd63d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179</Words>
  <Application>Microsoft Office PowerPoint</Application>
  <PresentationFormat>On-screen Show (4:3)</PresentationFormat>
  <Paragraphs>104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Solving One-step Inequalities (Mixed)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 Wilson</cp:lastModifiedBy>
  <cp:revision>109</cp:revision>
  <dcterms:created xsi:type="dcterms:W3CDTF">2018-01-26T08:52:52Z</dcterms:created>
  <dcterms:modified xsi:type="dcterms:W3CDTF">2022-01-29T08:37:07Z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0x010100FBDEFE0454CB484EB2372384DCC3EF97</vt:lpwstr>
  </property>
</Properties>
</file>