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89" r:id="rId5"/>
    <p:sldId id="292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8E4F17-7C27-47AB-9953-78268DE9D53D}" v="9" dt="2022-01-29T08:30:48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2" d="100"/>
          <a:sy n="72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Wilson" userId="57312e78-331c-4a65-a8b5-42beaa3fc5ec" providerId="ADAL" clId="{9E8E4F17-7C27-47AB-9953-78268DE9D53D}"/>
    <pc:docChg chg="modSld">
      <pc:chgData name="D Wilson" userId="57312e78-331c-4a65-a8b5-42beaa3fc5ec" providerId="ADAL" clId="{9E8E4F17-7C27-47AB-9953-78268DE9D53D}" dt="2022-01-29T08:30:48.790" v="17"/>
      <pc:docMkLst>
        <pc:docMk/>
      </pc:docMkLst>
      <pc:sldChg chg="addSp modSp mod">
        <pc:chgData name="D Wilson" userId="57312e78-331c-4a65-a8b5-42beaa3fc5ec" providerId="ADAL" clId="{9E8E4F17-7C27-47AB-9953-78268DE9D53D}" dt="2022-01-29T08:30:30.113" v="14" actId="14100"/>
        <pc:sldMkLst>
          <pc:docMk/>
          <pc:sldMk cId="2560371679" sldId="289"/>
        </pc:sldMkLst>
        <pc:spChg chg="add mod">
          <ac:chgData name="D Wilson" userId="57312e78-331c-4a65-a8b5-42beaa3fc5ec" providerId="ADAL" clId="{9E8E4F17-7C27-47AB-9953-78268DE9D53D}" dt="2022-01-29T08:30:28.321" v="13" actId="14100"/>
          <ac:spMkLst>
            <pc:docMk/>
            <pc:sldMk cId="2560371679" sldId="289"/>
            <ac:spMk id="21" creationId="{F55A09AF-2244-4832-9C8F-DBFC75E841CE}"/>
          </ac:spMkLst>
        </pc:spChg>
        <pc:spChg chg="add mod">
          <ac:chgData name="D Wilson" userId="57312e78-331c-4a65-a8b5-42beaa3fc5ec" providerId="ADAL" clId="{9E8E4F17-7C27-47AB-9953-78268DE9D53D}" dt="2022-01-29T08:30:30.113" v="14" actId="14100"/>
          <ac:spMkLst>
            <pc:docMk/>
            <pc:sldMk cId="2560371679" sldId="289"/>
            <ac:spMk id="24" creationId="{D3EB5091-288B-4F88-B47B-BE6953A4FCA8}"/>
          </ac:spMkLst>
        </pc:spChg>
      </pc:sldChg>
      <pc:sldChg chg="addSp modSp">
        <pc:chgData name="D Wilson" userId="57312e78-331c-4a65-a8b5-42beaa3fc5ec" providerId="ADAL" clId="{9E8E4F17-7C27-47AB-9953-78268DE9D53D}" dt="2022-01-29T08:30:48.790" v="17"/>
        <pc:sldMkLst>
          <pc:docMk/>
          <pc:sldMk cId="882340753" sldId="292"/>
        </pc:sldMkLst>
        <pc:spChg chg="add mod">
          <ac:chgData name="D Wilson" userId="57312e78-331c-4a65-a8b5-42beaa3fc5ec" providerId="ADAL" clId="{9E8E4F17-7C27-47AB-9953-78268DE9D53D}" dt="2022-01-29T08:30:48.790" v="17"/>
          <ac:spMkLst>
            <pc:docMk/>
            <pc:sldMk cId="882340753" sldId="292"/>
            <ac:spMk id="17" creationId="{A85AEA0B-3A4D-47B2-A384-A9DB3DFF7D06}"/>
          </ac:spMkLst>
        </pc:spChg>
      </pc:sldChg>
      <pc:sldChg chg="addSp modSp">
        <pc:chgData name="D Wilson" userId="57312e78-331c-4a65-a8b5-42beaa3fc5ec" providerId="ADAL" clId="{9E8E4F17-7C27-47AB-9953-78268DE9D53D}" dt="2022-01-29T08:30:47.725" v="16"/>
        <pc:sldMkLst>
          <pc:docMk/>
          <pc:sldMk cId="294301012" sldId="294"/>
        </pc:sldMkLst>
        <pc:spChg chg="add mod">
          <ac:chgData name="D Wilson" userId="57312e78-331c-4a65-a8b5-42beaa3fc5ec" providerId="ADAL" clId="{9E8E4F17-7C27-47AB-9953-78268DE9D53D}" dt="2022-01-29T08:30:47.725" v="16"/>
          <ac:spMkLst>
            <pc:docMk/>
            <pc:sldMk cId="294301012" sldId="294"/>
            <ac:spMk id="9" creationId="{59CFEE91-E51B-4F9F-8DA2-A411D4B61585}"/>
          </ac:spMkLst>
        </pc:spChg>
      </pc:sldChg>
      <pc:sldChg chg="addSp modSp">
        <pc:chgData name="D Wilson" userId="57312e78-331c-4a65-a8b5-42beaa3fc5ec" providerId="ADAL" clId="{9E8E4F17-7C27-47AB-9953-78268DE9D53D}" dt="2022-01-29T08:30:46.338" v="15"/>
        <pc:sldMkLst>
          <pc:docMk/>
          <pc:sldMk cId="1665424618" sldId="295"/>
        </pc:sldMkLst>
        <pc:spChg chg="add mod">
          <ac:chgData name="D Wilson" userId="57312e78-331c-4a65-a8b5-42beaa3fc5ec" providerId="ADAL" clId="{9E8E4F17-7C27-47AB-9953-78268DE9D53D}" dt="2022-01-29T08:30:46.338" v="15"/>
          <ac:spMkLst>
            <pc:docMk/>
            <pc:sldMk cId="1665424618" sldId="295"/>
            <ac:spMk id="8" creationId="{60AF6005-A595-41E0-8DB2-6F33FDFF388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One-step Inequalities (Multiplying and Dividing)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5A09AF-2244-4832-9C8F-DBFC75E841CE}"/>
                  </a:ext>
                </a:extLst>
              </p:cNvPr>
              <p:cNvSpPr txBox="1"/>
              <p:nvPr/>
            </p:nvSpPr>
            <p:spPr>
              <a:xfrm>
                <a:off x="3525079" y="4073116"/>
                <a:ext cx="257092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>
                    <a:solidFill>
                      <a:schemeClr val="bg1"/>
                    </a:solidFill>
                  </a:rPr>
                  <a:t>Solve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&lt;20</m:t>
                    </m:r>
                  </m:oMath>
                </a14:m>
                <a:endParaRPr lang="en-US" sz="2400" b="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5A09AF-2244-4832-9C8F-DBFC75E841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079" y="4073116"/>
                <a:ext cx="2570921" cy="461665"/>
              </a:xfrm>
              <a:prstGeom prst="rect">
                <a:avLst/>
              </a:prstGeom>
              <a:blipFill>
                <a:blip r:embed="rId7"/>
                <a:stretch>
                  <a:fillRect l="-355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3EB5091-288B-4F88-B47B-BE6953A4FCA8}"/>
                  </a:ext>
                </a:extLst>
              </p:cNvPr>
              <p:cNvSpPr txBox="1"/>
              <p:nvPr/>
            </p:nvSpPr>
            <p:spPr>
              <a:xfrm>
                <a:off x="3511828" y="4763451"/>
                <a:ext cx="2480197" cy="5868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>
                    <a:solidFill>
                      <a:schemeClr val="bg1"/>
                    </a:solidFill>
                  </a:rPr>
                  <a:t>Solve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≥20</m:t>
                    </m:r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3EB5091-288B-4F88-B47B-BE6953A4FC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828" y="4763451"/>
                <a:ext cx="2480197" cy="586892"/>
              </a:xfrm>
              <a:prstGeom prst="rect">
                <a:avLst/>
              </a:prstGeom>
              <a:blipFill>
                <a:blip r:embed="rId8"/>
                <a:stretch>
                  <a:fillRect l="-3686" b="-9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88D410A-F22B-4FF9-A756-7D44C33EBF7A}"/>
                  </a:ext>
                </a:extLst>
              </p:cNvPr>
              <p:cNvSpPr txBox="1"/>
              <p:nvPr/>
            </p:nvSpPr>
            <p:spPr>
              <a:xfrm>
                <a:off x="261730" y="986875"/>
                <a:ext cx="28392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/>
                  <a:t>(A)   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&lt;12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88D410A-F22B-4FF9-A756-7D44C33EB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30" y="986875"/>
                <a:ext cx="2839278" cy="461665"/>
              </a:xfrm>
              <a:prstGeom prst="rect">
                <a:avLst/>
              </a:prstGeom>
              <a:blipFill>
                <a:blip r:embed="rId2"/>
                <a:stretch>
                  <a:fillRect l="-343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0D6B1EA-47F5-48CA-9DAB-EE2D049BB3CD}"/>
                  </a:ext>
                </a:extLst>
              </p:cNvPr>
              <p:cNvSpPr txBox="1"/>
              <p:nvPr/>
            </p:nvSpPr>
            <p:spPr>
              <a:xfrm>
                <a:off x="4899992" y="986876"/>
                <a:ext cx="2839274" cy="4616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/>
                  <a:t>(A)  Solve  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&lt;12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0D6B1EA-47F5-48CA-9DAB-EE2D049BB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9992" y="986876"/>
                <a:ext cx="2839274" cy="461664"/>
              </a:xfrm>
              <a:prstGeom prst="rect">
                <a:avLst/>
              </a:prstGeom>
              <a:blipFill>
                <a:blip r:embed="rId3"/>
                <a:stretch>
                  <a:fillRect l="-343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C194DA-5431-4621-94C8-E4F7B86FA2AA}"/>
                  </a:ext>
                </a:extLst>
              </p:cNvPr>
              <p:cNvSpPr txBox="1"/>
              <p:nvPr/>
            </p:nvSpPr>
            <p:spPr>
              <a:xfrm>
                <a:off x="346258" y="3591810"/>
                <a:ext cx="2456668" cy="5958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/>
                  <a:t>(B) Solve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&lt;12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C194DA-5431-4621-94C8-E4F7B86FA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58" y="3591810"/>
                <a:ext cx="2456668" cy="595858"/>
              </a:xfrm>
              <a:prstGeom prst="rect">
                <a:avLst/>
              </a:prstGeom>
              <a:blipFill>
                <a:blip r:embed="rId4"/>
                <a:stretch>
                  <a:fillRect l="-3970" b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0B9B607-6FFE-4225-91F1-2F6ABE6EBF8D}"/>
                  </a:ext>
                </a:extLst>
              </p:cNvPr>
              <p:cNvSpPr txBox="1"/>
              <p:nvPr/>
            </p:nvSpPr>
            <p:spPr>
              <a:xfrm>
                <a:off x="4899995" y="3671339"/>
                <a:ext cx="2839271" cy="5958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/>
                  <a:t>(B) Solve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&lt;12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0B9B607-6FFE-4225-91F1-2F6ABE6EB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9995" y="3671339"/>
                <a:ext cx="2839271" cy="595817"/>
              </a:xfrm>
              <a:prstGeom prst="rect">
                <a:avLst/>
              </a:prstGeom>
              <a:blipFill>
                <a:blip r:embed="rId5"/>
                <a:stretch>
                  <a:fillRect l="-3433" b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A85AEA0B-3A4D-47B2-A384-A9DB3DFF7D06}"/>
              </a:ext>
            </a:extLst>
          </p:cNvPr>
          <p:cNvSpPr txBox="1"/>
          <p:nvPr/>
        </p:nvSpPr>
        <p:spPr>
          <a:xfrm>
            <a:off x="7036907" y="6488668"/>
            <a:ext cx="2107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@MrDWilsonMaths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F8AE25-798F-443A-BD31-7D7DF05F2F72}"/>
                  </a:ext>
                </a:extLst>
              </p:cNvPr>
              <p:cNvSpPr txBox="1"/>
              <p:nvPr/>
            </p:nvSpPr>
            <p:spPr>
              <a:xfrm>
                <a:off x="583383" y="554388"/>
                <a:ext cx="7606460" cy="4415177"/>
              </a:xfrm>
              <a:prstGeom prst="rect">
                <a:avLst/>
              </a:prstGeom>
              <a:noFill/>
            </p:spPr>
            <p:txBody>
              <a:bodyPr wrap="square" numCol="2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&lt;20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&lt;20</m:t>
                    </m:r>
                  </m:oMath>
                </a14:m>
                <a:endParaRPr lang="en-GB" sz="240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&gt;20</m:t>
                    </m:r>
                  </m:oMath>
                </a14:m>
                <a:endParaRPr lang="en-GB" sz="240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&gt;20</m:t>
                    </m:r>
                  </m:oMath>
                </a14:m>
                <a:endParaRPr lang="en-GB" sz="240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≥20</m:t>
                    </m:r>
                  </m:oMath>
                </a14:m>
                <a:endParaRPr lang="en-GB" sz="240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</m:t>
                    </m:r>
                  </m:oMath>
                </a14:m>
                <a:endParaRPr lang="en-US" sz="240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/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&lt;20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&lt;20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F8AE25-798F-443A-BD31-7D7DF05F2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83" y="554388"/>
                <a:ext cx="7606460" cy="4415177"/>
              </a:xfrm>
              <a:prstGeom prst="rect">
                <a:avLst/>
              </a:prstGeom>
              <a:blipFill>
                <a:blip r:embed="rId2"/>
                <a:stretch>
                  <a:fillRect l="-1283" t="-12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77E932-393A-4F32-9B06-8DD9CAA1CDC4}"/>
                  </a:ext>
                </a:extLst>
              </p:cNvPr>
              <p:cNvSpPr txBox="1"/>
              <p:nvPr/>
            </p:nvSpPr>
            <p:spPr>
              <a:xfrm>
                <a:off x="5131436" y="4969565"/>
                <a:ext cx="1417844" cy="10625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Challenge:</a:t>
                </a:r>
              </a:p>
              <a:p>
                <a:endParaRPr lang="en-GB" dirty="0"/>
              </a:p>
              <a:p>
                <a:r>
                  <a:rPr lang="en-GB" dirty="0"/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677E932-393A-4F32-9B06-8DD9CAA1C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436" y="4969565"/>
                <a:ext cx="1417844" cy="1062535"/>
              </a:xfrm>
              <a:prstGeom prst="rect">
                <a:avLst/>
              </a:prstGeom>
              <a:blipFill>
                <a:blip r:embed="rId3"/>
                <a:stretch>
                  <a:fillRect l="-3404" t="-2247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59CFEE91-E51B-4F9F-8DA2-A411D4B61585}"/>
              </a:ext>
            </a:extLst>
          </p:cNvPr>
          <p:cNvSpPr txBox="1"/>
          <p:nvPr/>
        </p:nvSpPr>
        <p:spPr>
          <a:xfrm>
            <a:off x="7036907" y="6488668"/>
            <a:ext cx="2107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@MrDWilsonMaths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4E3CAE-1417-458E-8B98-64A1A75DEEE8}"/>
                  </a:ext>
                </a:extLst>
              </p:cNvPr>
              <p:cNvSpPr txBox="1"/>
              <p:nvPr/>
            </p:nvSpPr>
            <p:spPr>
              <a:xfrm>
                <a:off x="4572000" y="5094845"/>
                <a:ext cx="1417844" cy="10625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u="sng" dirty="0">
                    <a:solidFill>
                      <a:srgbClr val="FF0000"/>
                    </a:solidFill>
                  </a:rPr>
                  <a:t>Challenge</a:t>
                </a:r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4E3CAE-1417-458E-8B98-64A1A75DEE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94845"/>
                <a:ext cx="1417844" cy="1062535"/>
              </a:xfrm>
              <a:prstGeom prst="rect">
                <a:avLst/>
              </a:prstGeom>
              <a:blipFill>
                <a:blip r:embed="rId2"/>
                <a:stretch>
                  <a:fillRect l="-2966" t="-2825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93F325-27B7-4C1D-9690-76327E37818A}"/>
                  </a:ext>
                </a:extLst>
              </p:cNvPr>
              <p:cNvSpPr txBox="1"/>
              <p:nvPr/>
            </p:nvSpPr>
            <p:spPr>
              <a:xfrm>
                <a:off x="543625" y="285575"/>
                <a:ext cx="7155887" cy="4832092"/>
              </a:xfrm>
              <a:prstGeom prst="rect">
                <a:avLst/>
              </a:prstGeom>
              <a:noFill/>
            </p:spPr>
            <p:txBody>
              <a:bodyPr wrap="square" numCol="2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28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&lt;5</m:t>
                    </m:r>
                  </m:oMath>
                </a14:m>
                <a:endParaRPr lang="en-US" sz="28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8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8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&gt;4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8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8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≥20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0</a:t>
                </a:r>
              </a:p>
              <a:p>
                <a:pPr marL="342900" indent="-342900">
                  <a:buAutoNum type="arabicParenR"/>
                </a:pP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8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≥60</m:t>
                    </m:r>
                  </m:oMath>
                </a14:m>
                <a:endParaRPr lang="en-US" sz="28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8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60</m:t>
                    </m:r>
                  </m:oMath>
                </a14:m>
                <a:endParaRPr lang="en-US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8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r>
                  <a:rPr lang="en-US" sz="28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&lt;2.5</m:t>
                    </m:r>
                  </m:oMath>
                </a14:m>
                <a:endParaRPr lang="en-US" sz="28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8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:r>
                  <a:rPr lang="en-US" sz="28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&lt;8</m:t>
                    </m:r>
                  </m:oMath>
                </a14:m>
                <a:endParaRPr lang="en-US" sz="28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93F325-27B7-4C1D-9690-76327E378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25" y="285575"/>
                <a:ext cx="7155887" cy="4832092"/>
              </a:xfrm>
              <a:prstGeom prst="rect">
                <a:avLst/>
              </a:prstGeom>
              <a:blipFill>
                <a:blip r:embed="rId3"/>
                <a:stretch>
                  <a:fillRect l="-1789" t="-1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0AF6005-A595-41E0-8DB2-6F33FDFF3884}"/>
              </a:ext>
            </a:extLst>
          </p:cNvPr>
          <p:cNvSpPr txBox="1"/>
          <p:nvPr/>
        </p:nvSpPr>
        <p:spPr>
          <a:xfrm>
            <a:off x="7036907" y="6488668"/>
            <a:ext cx="2107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@MrDWilsonMaths</a:t>
            </a:r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DEFE0454CB484EB2372384DCC3EF97" ma:contentTypeVersion="9" ma:contentTypeDescription="Create a new document." ma:contentTypeScope="" ma:versionID="c4550d04c9585ad478b98962d90e33d8">
  <xsd:schema xmlns:xsd="http://www.w3.org/2001/XMLSchema" xmlns:xs="http://www.w3.org/2001/XMLSchema" xmlns:p="http://schemas.microsoft.com/office/2006/metadata/properties" xmlns:ns3="bc2ccca7-1e4e-45d8-b47b-04b7ed7d00ba" xmlns:ns4="4935a374-2fa1-4ae5-8183-f6808acd63df" targetNamespace="http://schemas.microsoft.com/office/2006/metadata/properties" ma:root="true" ma:fieldsID="8a72ae58ca776ae968616ac570da7979" ns3:_="" ns4:_="">
    <xsd:import namespace="bc2ccca7-1e4e-45d8-b47b-04b7ed7d00ba"/>
    <xsd:import namespace="4935a374-2fa1-4ae5-8183-f6808acd63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ccca7-1e4e-45d8-b47b-04b7ed7d0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35a374-2fa1-4ae5-8183-f6808acd63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C41618-30A4-4448-A0CA-B75DE523D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2ccca7-1e4e-45d8-b47b-04b7ed7d00ba"/>
    <ds:schemaRef ds:uri="4935a374-2fa1-4ae5-8183-f6808acd6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8202F9-26CE-4124-A613-2E3D0E0334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641191-6FD5-4030-B6DF-66D61349EA7A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c2ccca7-1e4e-45d8-b47b-04b7ed7d00ba"/>
    <ds:schemaRef ds:uri="http://purl.org/dc/elements/1.1/"/>
    <ds:schemaRef ds:uri="4935a374-2fa1-4ae5-8183-f6808acd63df"/>
    <ds:schemaRef ds:uri="http://www.w3.org/XML/1998/namespac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167</Words>
  <Application>Microsoft Office PowerPoint</Application>
  <PresentationFormat>On-screen Show (4:3)</PresentationFormat>
  <Paragraphs>65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Solving One-step Inequalities (Multiplying and Dividing)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 Wilson</cp:lastModifiedBy>
  <cp:revision>109</cp:revision>
  <dcterms:created xsi:type="dcterms:W3CDTF">2018-01-26T08:52:52Z</dcterms:created>
  <dcterms:modified xsi:type="dcterms:W3CDTF">2022-01-29T08:30:50Z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0x010100FBDEFE0454CB484EB2372384DCC3EF97</vt:lpwstr>
  </property>
</Properties>
</file>