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89" r:id="rId5"/>
    <p:sldId id="292" r:id="rId6"/>
    <p:sldId id="294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2" d="100"/>
          <a:sy n="72" d="100"/>
        </p:scale>
        <p:origin x="12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Solving Two-step Inequalities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C0A11FA-894F-4EAF-888F-F16A5BC83D8F}"/>
                  </a:ext>
                </a:extLst>
              </p:cNvPr>
              <p:cNvSpPr txBox="1"/>
              <p:nvPr/>
            </p:nvSpPr>
            <p:spPr>
              <a:xfrm>
                <a:off x="2955236" y="3964561"/>
                <a:ext cx="2811503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>
                    <a:solidFill>
                      <a:schemeClr val="bg1"/>
                    </a:solidFill>
                  </a:rPr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+4&gt;16</m:t>
                    </m:r>
                  </m:oMath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400" dirty="0">
                  <a:solidFill>
                    <a:schemeClr val="bg1"/>
                  </a:solidFill>
                </a:endParaRPr>
              </a:p>
              <a:p>
                <a:r>
                  <a:rPr lang="en-US" sz="2400" b="0" dirty="0">
                    <a:solidFill>
                      <a:schemeClr val="bg1"/>
                    </a:solidFill>
                  </a:rPr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−4&gt;14</m:t>
                    </m:r>
                  </m:oMath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C0A11FA-894F-4EAF-888F-F16A5BC83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236" y="3964561"/>
                <a:ext cx="2811503" cy="1200329"/>
              </a:xfrm>
              <a:prstGeom prst="rect">
                <a:avLst/>
              </a:prstGeom>
              <a:blipFill>
                <a:blip r:embed="rId7"/>
                <a:stretch>
                  <a:fillRect l="-3471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9CE1E2-C5BD-4AC3-BB24-99B4369D0B53}"/>
                  </a:ext>
                </a:extLst>
              </p:cNvPr>
              <p:cNvSpPr txBox="1"/>
              <p:nvPr/>
            </p:nvSpPr>
            <p:spPr>
              <a:xfrm>
                <a:off x="523646" y="986444"/>
                <a:ext cx="279611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+4&lt;10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9CE1E2-C5BD-4AC3-BB24-99B4369D0B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46" y="986444"/>
                <a:ext cx="2796115" cy="461665"/>
              </a:xfrm>
              <a:prstGeom prst="rect">
                <a:avLst/>
              </a:prstGeom>
              <a:blipFill>
                <a:blip r:embed="rId2"/>
                <a:stretch>
                  <a:fillRect l="-348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F4B6F55-F830-472B-B729-BC38A1A9E91C}"/>
                  </a:ext>
                </a:extLst>
              </p:cNvPr>
              <p:cNvSpPr txBox="1"/>
              <p:nvPr/>
            </p:nvSpPr>
            <p:spPr>
              <a:xfrm>
                <a:off x="5356263" y="968253"/>
                <a:ext cx="269663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+4&lt;12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F4B6F55-F830-472B-B729-BC38A1A9E9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263" y="968253"/>
                <a:ext cx="2696631" cy="461665"/>
              </a:xfrm>
              <a:prstGeom prst="rect">
                <a:avLst/>
              </a:prstGeom>
              <a:blipFill>
                <a:blip r:embed="rId3"/>
                <a:stretch>
                  <a:fillRect l="-362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6A329CE-1B7F-4C14-950A-55717A6B2234}"/>
              </a:ext>
            </a:extLst>
          </p:cNvPr>
          <p:cNvSpPr txBox="1"/>
          <p:nvPr/>
        </p:nvSpPr>
        <p:spPr>
          <a:xfrm>
            <a:off x="7036907" y="6488668"/>
            <a:ext cx="2107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@MrDWilsonMaths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0A577F9-FCAA-481F-B90B-AA4577D0D53A}"/>
                  </a:ext>
                </a:extLst>
              </p:cNvPr>
              <p:cNvSpPr txBox="1"/>
              <p:nvPr/>
            </p:nvSpPr>
            <p:spPr>
              <a:xfrm>
                <a:off x="4572000" y="4789872"/>
                <a:ext cx="2067080" cy="10625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Challenge:</a:t>
                </a:r>
              </a:p>
              <a:p>
                <a:endParaRPr lang="en-GB" dirty="0"/>
              </a:p>
              <a:p>
                <a:r>
                  <a:rPr lang="en-GB" dirty="0"/>
                  <a:t>Solve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0A577F9-FCAA-481F-B90B-AA4577D0D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789872"/>
                <a:ext cx="2067080" cy="1062535"/>
              </a:xfrm>
              <a:prstGeom prst="rect">
                <a:avLst/>
              </a:prstGeom>
              <a:blipFill>
                <a:blip r:embed="rId2"/>
                <a:stretch>
                  <a:fillRect l="-2047" t="-2825"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0210919-FCC3-40F4-8FD6-56A862164FC7}"/>
                  </a:ext>
                </a:extLst>
              </p:cNvPr>
              <p:cNvSpPr txBox="1"/>
              <p:nvPr/>
            </p:nvSpPr>
            <p:spPr>
              <a:xfrm>
                <a:off x="768913" y="1044718"/>
                <a:ext cx="7119690" cy="3785652"/>
              </a:xfrm>
              <a:prstGeom prst="rect">
                <a:avLst/>
              </a:prstGeom>
              <a:noFill/>
            </p:spPr>
            <p:txBody>
              <a:bodyPr wrap="square" numCol="2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+4&lt;16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GB" sz="2400" dirty="0"/>
              </a:p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+4&lt;16</m:t>
                    </m:r>
                  </m:oMath>
                </a14:m>
                <a:endParaRPr lang="en-GB" sz="2400" dirty="0"/>
              </a:p>
              <a:p>
                <a:pPr marL="342900" indent="-342900">
                  <a:buAutoNum type="arabicParenR"/>
                </a:pPr>
                <a:endParaRPr lang="en-GB" sz="2400" dirty="0"/>
              </a:p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+4&gt;16</m:t>
                    </m:r>
                  </m:oMath>
                </a14:m>
                <a:endParaRPr lang="en-GB" sz="2400" dirty="0"/>
              </a:p>
              <a:p>
                <a:pPr marL="342900" indent="-342900">
                  <a:buAutoNum type="arabicParenR"/>
                </a:pPr>
                <a:endParaRPr lang="en-GB" sz="2400" dirty="0"/>
              </a:p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−4&gt;14</m:t>
                    </m:r>
                  </m:oMath>
                </a14:m>
                <a:endParaRPr lang="en-GB" sz="2400" dirty="0"/>
              </a:p>
              <a:p>
                <a:pPr marL="342900" indent="-342900">
                  <a:buAutoNum type="arabicParenR"/>
                </a:pPr>
                <a:endParaRPr lang="en-GB" sz="2400" dirty="0"/>
              </a:p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−10≥14</m:t>
                    </m:r>
                  </m:oMath>
                </a14:m>
                <a:endParaRPr lang="en-GB" sz="2400" dirty="0"/>
              </a:p>
              <a:p>
                <a:pPr marL="342900" indent="-342900">
                  <a:buAutoNum type="arabicParenR"/>
                </a:pPr>
                <a:endParaRPr lang="en-GB" sz="2400" dirty="0"/>
              </a:p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+8≥14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US" sz="2400" dirty="0"/>
              </a:p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≤1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dirty="0"/>
              </a:p>
              <a:p>
                <a:pPr marL="342900" indent="-342900">
                  <a:buAutoNum type="arabicParenR"/>
                </a:pPr>
                <a:endParaRPr lang="en-US" sz="2400" dirty="0"/>
              </a:p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+8&lt;14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US" sz="2400" dirty="0"/>
              </a:p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−6&lt;15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US" sz="2400" dirty="0"/>
              </a:p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−6≥15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0210919-FCC3-40F4-8FD6-56A862164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13" y="1044718"/>
                <a:ext cx="7119690" cy="3785652"/>
              </a:xfrm>
              <a:prstGeom prst="rect">
                <a:avLst/>
              </a:prstGeom>
              <a:blipFill>
                <a:blip r:embed="rId3"/>
                <a:stretch>
                  <a:fillRect l="-1370" t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1238035B-743D-4DB0-B1B3-AA83C58DB290}"/>
              </a:ext>
            </a:extLst>
          </p:cNvPr>
          <p:cNvSpPr txBox="1"/>
          <p:nvPr/>
        </p:nvSpPr>
        <p:spPr>
          <a:xfrm>
            <a:off x="7036907" y="6488668"/>
            <a:ext cx="2107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@MrDWilsonMaths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0F64F52-F154-456D-9F8C-B9FCB7984D96}"/>
                  </a:ext>
                </a:extLst>
              </p:cNvPr>
              <p:cNvSpPr txBox="1"/>
              <p:nvPr/>
            </p:nvSpPr>
            <p:spPr>
              <a:xfrm>
                <a:off x="3744212" y="4582260"/>
                <a:ext cx="2421041" cy="106400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Challenge: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Solve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0F64F52-F154-456D-9F8C-B9FCB7984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212" y="4582260"/>
                <a:ext cx="2421041" cy="1064009"/>
              </a:xfrm>
              <a:prstGeom prst="rect">
                <a:avLst/>
              </a:prstGeom>
              <a:blipFill>
                <a:blip r:embed="rId2"/>
                <a:stretch>
                  <a:fillRect l="-1750" t="-2825"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9609BAA-4C9C-4089-A6DF-AF4FE4137F8A}"/>
                  </a:ext>
                </a:extLst>
              </p:cNvPr>
              <p:cNvSpPr txBox="1"/>
              <p:nvPr/>
            </p:nvSpPr>
            <p:spPr>
              <a:xfrm>
                <a:off x="397852" y="593824"/>
                <a:ext cx="7119690" cy="3785652"/>
              </a:xfrm>
              <a:prstGeom prst="rect">
                <a:avLst/>
              </a:prstGeom>
              <a:noFill/>
            </p:spPr>
            <p:txBody>
              <a:bodyPr wrap="square" numCol="2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&lt;6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&gt;4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&gt;6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≥8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≤2</m:t>
                    </m:r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&lt;3.5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≥2.625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9609BAA-4C9C-4089-A6DF-AF4FE4137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52" y="593824"/>
                <a:ext cx="7119690" cy="3785652"/>
              </a:xfrm>
              <a:prstGeom prst="rect">
                <a:avLst/>
              </a:prstGeom>
              <a:blipFill>
                <a:blip r:embed="rId3"/>
                <a:stretch>
                  <a:fillRect l="-1370" t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72BF3BB-C13F-49EB-B1D3-0330294371D4}"/>
              </a:ext>
            </a:extLst>
          </p:cNvPr>
          <p:cNvSpPr txBox="1"/>
          <p:nvPr/>
        </p:nvSpPr>
        <p:spPr>
          <a:xfrm>
            <a:off x="7036907" y="6488668"/>
            <a:ext cx="2107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@MrDWilsonMaths</a:t>
            </a:r>
          </a:p>
        </p:txBody>
      </p:sp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DEFE0454CB484EB2372384DCC3EF97" ma:contentTypeVersion="9" ma:contentTypeDescription="Create a new document." ma:contentTypeScope="" ma:versionID="c4550d04c9585ad478b98962d90e33d8">
  <xsd:schema xmlns:xsd="http://www.w3.org/2001/XMLSchema" xmlns:xs="http://www.w3.org/2001/XMLSchema" xmlns:p="http://schemas.microsoft.com/office/2006/metadata/properties" xmlns:ns3="bc2ccca7-1e4e-45d8-b47b-04b7ed7d00ba" xmlns:ns4="4935a374-2fa1-4ae5-8183-f6808acd63df" targetNamespace="http://schemas.microsoft.com/office/2006/metadata/properties" ma:root="true" ma:fieldsID="8a72ae58ca776ae968616ac570da7979" ns3:_="" ns4:_="">
    <xsd:import namespace="bc2ccca7-1e4e-45d8-b47b-04b7ed7d00ba"/>
    <xsd:import namespace="4935a374-2fa1-4ae5-8183-f6808acd63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ccca7-1e4e-45d8-b47b-04b7ed7d00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35a374-2fa1-4ae5-8183-f6808acd63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8B9A53-DBC7-497A-AE44-51ED358885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2ccca7-1e4e-45d8-b47b-04b7ed7d00ba"/>
    <ds:schemaRef ds:uri="4935a374-2fa1-4ae5-8183-f6808acd63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DE39E5-47F3-477D-B2A9-DE6A29727B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760B2E-1083-4C47-A723-53D8E0E26F50}">
  <ds:schemaRefs>
    <ds:schemaRef ds:uri="bc2ccca7-1e4e-45d8-b47b-04b7ed7d00ba"/>
    <ds:schemaRef ds:uri="http://purl.org/dc/terms/"/>
    <ds:schemaRef ds:uri="http://purl.org/dc/elements/1.1/"/>
    <ds:schemaRef ds:uri="4935a374-2fa1-4ae5-8183-f6808acd63df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161</Words>
  <Application>Microsoft Office PowerPoint</Application>
  <PresentationFormat>On-screen Show (4:3)</PresentationFormat>
  <Paragraphs>62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Solving Two-step Inequalities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D Wilson</cp:lastModifiedBy>
  <cp:revision>109</cp:revision>
  <dcterms:created xsi:type="dcterms:W3CDTF">2018-01-26T08:52:52Z</dcterms:created>
  <dcterms:modified xsi:type="dcterms:W3CDTF">2022-01-29T08:51:43Z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0x010100FBDEFE0454CB484EB2372384DCC3EF97</vt:lpwstr>
  </property>
</Properties>
</file>