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89" r:id="rId2"/>
    <p:sldId id="369" r:id="rId3"/>
    <p:sldId id="375" r:id="rId4"/>
    <p:sldId id="34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5FF"/>
    <a:srgbClr val="C9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537E5-5E88-4632-A4D3-5AEF9345C09F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8E00-DCE4-413B-AEF0-502076914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14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40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6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44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3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16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9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3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4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6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4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1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9.jpe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9.jpe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Representing Data: Pie Chart Angles (Version 2)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59FB4A-1518-403D-B604-00A21C65BF7B}"/>
              </a:ext>
            </a:extLst>
          </p:cNvPr>
          <p:cNvSpPr/>
          <p:nvPr/>
        </p:nvSpPr>
        <p:spPr>
          <a:xfrm>
            <a:off x="1532442" y="3925496"/>
            <a:ext cx="60791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10 people chose their </a:t>
            </a:r>
            <a:r>
              <a:rPr lang="en-US" sz="2400" dirty="0" err="1">
                <a:solidFill>
                  <a:schemeClr val="bg1"/>
                </a:solidFill>
              </a:rPr>
              <a:t>favourite</a:t>
            </a:r>
            <a:r>
              <a:rPr lang="en-US" sz="2400" dirty="0">
                <a:solidFill>
                  <a:schemeClr val="bg1"/>
                </a:solidFill>
              </a:rPr>
              <a:t> sport. 1 person chose ‘tennis’.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To show the information in a pie chart, work out the angle of the sector for ‘tennis’.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F8E25A-3406-431E-AC0E-50D9D8CB30E7}"/>
                  </a:ext>
                </a:extLst>
              </p:cNvPr>
              <p:cNvSpPr txBox="1"/>
              <p:nvPr/>
            </p:nvSpPr>
            <p:spPr>
              <a:xfrm>
                <a:off x="192741" y="3332839"/>
                <a:ext cx="1830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°÷10=36°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F8E25A-3406-431E-AC0E-50D9D8CB3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1" y="3332839"/>
                <a:ext cx="18304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FA610C11-C29C-4440-A430-F6252763BA10}"/>
              </a:ext>
            </a:extLst>
          </p:cNvPr>
          <p:cNvSpPr/>
          <p:nvPr/>
        </p:nvSpPr>
        <p:spPr>
          <a:xfrm>
            <a:off x="239230" y="1181750"/>
            <a:ext cx="37545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people chose their </a:t>
            </a:r>
            <a:r>
              <a:rPr lang="en-US" dirty="0" err="1"/>
              <a:t>favourite</a:t>
            </a:r>
            <a:r>
              <a:rPr lang="en-US" dirty="0"/>
              <a:t> sport. 1 person chose ‘tennis’.</a:t>
            </a:r>
          </a:p>
          <a:p>
            <a:endParaRPr lang="en-US" dirty="0"/>
          </a:p>
          <a:p>
            <a:r>
              <a:rPr lang="en-US" dirty="0"/>
              <a:t>To show the information in a pie chart, work out the angle of the sector for ‘tennis’.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82B23A-AF59-4A83-89C1-CAE12CFA5BFD}"/>
                  </a:ext>
                </a:extLst>
              </p:cNvPr>
              <p:cNvSpPr txBox="1"/>
              <p:nvPr/>
            </p:nvSpPr>
            <p:spPr>
              <a:xfrm>
                <a:off x="64159" y="3711977"/>
                <a:ext cx="415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82B23A-AF59-4A83-89C1-CAE12CFA5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9" y="3711977"/>
                <a:ext cx="4150485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261805-E99F-430F-B4E8-CC25D7A16465}"/>
                  </a:ext>
                </a:extLst>
              </p:cNvPr>
              <p:cNvSpPr txBox="1"/>
              <p:nvPr/>
            </p:nvSpPr>
            <p:spPr>
              <a:xfrm>
                <a:off x="4584536" y="3322125"/>
                <a:ext cx="1830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°÷5=72°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B261805-E99F-430F-B4E8-CC25D7A16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536" y="3322125"/>
                <a:ext cx="183041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3052B012-47F5-4C07-876D-A27D604B1A94}"/>
              </a:ext>
            </a:extLst>
          </p:cNvPr>
          <p:cNvSpPr/>
          <p:nvPr/>
        </p:nvSpPr>
        <p:spPr>
          <a:xfrm>
            <a:off x="4664340" y="1133646"/>
            <a:ext cx="36613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people chose their </a:t>
            </a:r>
            <a:r>
              <a:rPr lang="en-US" dirty="0" err="1"/>
              <a:t>favourite</a:t>
            </a:r>
            <a:r>
              <a:rPr lang="en-US" dirty="0"/>
              <a:t> sport. 1 person chose ‘tennis’.</a:t>
            </a:r>
          </a:p>
          <a:p>
            <a:endParaRPr lang="en-US" dirty="0"/>
          </a:p>
          <a:p>
            <a:r>
              <a:rPr lang="en-US" dirty="0"/>
              <a:t>To show the information in a pie chart, work out the angle of the sector for ‘tennis’.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C1D491-0207-4F80-98AF-17FF8D2F45D4}"/>
                  </a:ext>
                </a:extLst>
              </p:cNvPr>
              <p:cNvSpPr txBox="1"/>
              <p:nvPr/>
            </p:nvSpPr>
            <p:spPr>
              <a:xfrm>
                <a:off x="4455954" y="3701263"/>
                <a:ext cx="415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BC1D491-0207-4F80-98AF-17FF8D2F4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954" y="3701263"/>
                <a:ext cx="415048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" descr="Calculator Clipart, Coloring, And More Free Printable Sharable Designs">
            <a:extLst>
              <a:ext uri="{FF2B5EF4-FFF2-40B4-BE49-F238E27FC236}">
                <a16:creationId xmlns:a16="http://schemas.microsoft.com/office/drawing/2014/main" id="{0B4331DF-ABD0-493E-BB09-178B76B93D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9" t="4618" r="26061" b="-4618"/>
          <a:stretch/>
        </p:blipFill>
        <p:spPr bwMode="auto">
          <a:xfrm>
            <a:off x="8524022" y="620658"/>
            <a:ext cx="417730" cy="5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46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60B93A-944C-41D8-A4BA-8213682F0F0D}"/>
                  </a:ext>
                </a:extLst>
              </p:cNvPr>
              <p:cNvSpPr txBox="1"/>
              <p:nvPr/>
            </p:nvSpPr>
            <p:spPr>
              <a:xfrm>
                <a:off x="192741" y="3332839"/>
                <a:ext cx="1830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360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°÷10=36°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60B93A-944C-41D8-A4BA-8213682F0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1" y="3332839"/>
                <a:ext cx="18304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AF1D9E-85B6-4288-908B-42D5CD2BB7DD}"/>
                  </a:ext>
                </a:extLst>
              </p:cNvPr>
              <p:cNvSpPr txBox="1"/>
              <p:nvPr/>
            </p:nvSpPr>
            <p:spPr>
              <a:xfrm>
                <a:off x="10825" y="4303212"/>
                <a:ext cx="19241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°×4=144°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AF1D9E-85B6-4288-908B-42D5CD2BB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" y="4303212"/>
                <a:ext cx="19241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BA54144D-7D95-42D3-8415-65D1F6E2D7B5}"/>
              </a:ext>
            </a:extLst>
          </p:cNvPr>
          <p:cNvSpPr/>
          <p:nvPr/>
        </p:nvSpPr>
        <p:spPr>
          <a:xfrm>
            <a:off x="239230" y="1181750"/>
            <a:ext cx="40308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 people chose their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favourite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sport. 4 people chose ‘tennis’.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show the information in a pie chart, work out the angle of the sector for ‘tennis’.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47F632-073C-4627-A9BB-38A34864353C}"/>
                  </a:ext>
                </a:extLst>
              </p:cNvPr>
              <p:cNvSpPr txBox="1"/>
              <p:nvPr/>
            </p:nvSpPr>
            <p:spPr>
              <a:xfrm>
                <a:off x="64159" y="3711977"/>
                <a:ext cx="415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47F632-073C-4627-A9BB-38A348643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9" y="3711977"/>
                <a:ext cx="4150485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2C8E31-6AB7-4160-A655-323E30F21CA7}"/>
                  </a:ext>
                </a:extLst>
              </p:cNvPr>
              <p:cNvSpPr txBox="1"/>
              <p:nvPr/>
            </p:nvSpPr>
            <p:spPr>
              <a:xfrm>
                <a:off x="75161" y="4672544"/>
                <a:ext cx="415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four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people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=144°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C2C8E31-6AB7-4160-A655-323E30F21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1" y="4672544"/>
                <a:ext cx="415048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CB1C223-99C8-493C-A60C-6031517E41FF}"/>
                  </a:ext>
                </a:extLst>
              </p:cNvPr>
              <p:cNvSpPr txBox="1"/>
              <p:nvPr/>
            </p:nvSpPr>
            <p:spPr>
              <a:xfrm>
                <a:off x="4584536" y="3322125"/>
                <a:ext cx="1830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360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°÷5=72°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CB1C223-99C8-493C-A60C-6031517E4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536" y="3322125"/>
                <a:ext cx="183041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ECB507-09F2-4BD2-8BD1-77A541F6A71C}"/>
                  </a:ext>
                </a:extLst>
              </p:cNvPr>
              <p:cNvSpPr txBox="1"/>
              <p:nvPr/>
            </p:nvSpPr>
            <p:spPr>
              <a:xfrm>
                <a:off x="4472277" y="4360812"/>
                <a:ext cx="19241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72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°×4=288°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ECB507-09F2-4BD2-8BD1-77A541F6A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277" y="4360812"/>
                <a:ext cx="19241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E5443FEE-2A0A-4791-926E-8F7529BE2218}"/>
              </a:ext>
            </a:extLst>
          </p:cNvPr>
          <p:cNvSpPr/>
          <p:nvPr/>
        </p:nvSpPr>
        <p:spPr>
          <a:xfrm>
            <a:off x="4631025" y="1162366"/>
            <a:ext cx="40308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 people chose their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favourite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sport. 4 people chose ‘tennis’.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show the information in a pie chart, work out the angle of the sector for ‘tennis’.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9672DB-B2DA-4DD1-8907-C49FA6D1D419}"/>
                  </a:ext>
                </a:extLst>
              </p:cNvPr>
              <p:cNvSpPr txBox="1"/>
              <p:nvPr/>
            </p:nvSpPr>
            <p:spPr>
              <a:xfrm>
                <a:off x="4455954" y="3701263"/>
                <a:ext cx="415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9672DB-B2DA-4DD1-8907-C49FA6D1D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954" y="3701263"/>
                <a:ext cx="4150485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E381B50-262B-46A2-9154-9459F866C0FA}"/>
                  </a:ext>
                </a:extLst>
              </p:cNvPr>
              <p:cNvSpPr txBox="1"/>
              <p:nvPr/>
            </p:nvSpPr>
            <p:spPr>
              <a:xfrm>
                <a:off x="4536613" y="4730144"/>
                <a:ext cx="415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four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people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=288°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E381B50-262B-46A2-9154-9459F866C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613" y="4730144"/>
                <a:ext cx="4150485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Calculator Clipart, Coloring, And More Free Printable Sharable Designs">
            <a:extLst>
              <a:ext uri="{FF2B5EF4-FFF2-40B4-BE49-F238E27FC236}">
                <a16:creationId xmlns:a16="http://schemas.microsoft.com/office/drawing/2014/main" id="{74855673-6BAF-4727-AA86-BA059B0B1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9" t="4618" r="26061" b="-4618"/>
          <a:stretch/>
        </p:blipFill>
        <p:spPr bwMode="auto">
          <a:xfrm>
            <a:off x="8524022" y="620658"/>
            <a:ext cx="417730" cy="5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9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68D6A8B-44D0-46D0-AF25-CFC424F0E3D4}"/>
              </a:ext>
            </a:extLst>
          </p:cNvPr>
          <p:cNvSpPr/>
          <p:nvPr/>
        </p:nvSpPr>
        <p:spPr>
          <a:xfrm>
            <a:off x="451789" y="637344"/>
            <a:ext cx="38060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 people chose their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favourite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sport. 4 people chose ‘tennis’.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show the information in a pie chart, work out the angle of the sector for ‘tennis’.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4E866A3-DE88-465A-8030-FEECD8333F57}"/>
                  </a:ext>
                </a:extLst>
              </p:cNvPr>
              <p:cNvSpPr txBox="1"/>
              <p:nvPr/>
            </p:nvSpPr>
            <p:spPr>
              <a:xfrm>
                <a:off x="395074" y="2394153"/>
                <a:ext cx="4062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4E866A3-DE88-465A-8030-FEECD8333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74" y="2394153"/>
                <a:ext cx="4062704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05B233-053F-4189-B7F0-1DD98BC0CF52}"/>
                  </a:ext>
                </a:extLst>
              </p:cNvPr>
              <p:cNvSpPr txBox="1"/>
              <p:nvPr/>
            </p:nvSpPr>
            <p:spPr>
              <a:xfrm>
                <a:off x="330917" y="2727760"/>
                <a:ext cx="4188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four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people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05B233-053F-4189-B7F0-1DD98BC0C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17" y="2727760"/>
                <a:ext cx="4188776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D96E6426-8F00-401E-B106-7A8F1476247B}"/>
              </a:ext>
            </a:extLst>
          </p:cNvPr>
          <p:cNvSpPr/>
          <p:nvPr/>
        </p:nvSpPr>
        <p:spPr>
          <a:xfrm>
            <a:off x="532621" y="3756228"/>
            <a:ext cx="3722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 people chose their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favourite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sport. 3 people chose ‘tennis’.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show the information in a pie chart, work out the angle of the sector for ‘tennis’.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1E4B80-8BCC-4B16-8370-03F280F94A20}"/>
              </a:ext>
            </a:extLst>
          </p:cNvPr>
          <p:cNvSpPr/>
          <p:nvPr/>
        </p:nvSpPr>
        <p:spPr>
          <a:xfrm>
            <a:off x="4970149" y="626630"/>
            <a:ext cx="3722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15 people chose their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favourite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sport. 3 people chose ‘tennis’.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show the information in a pie chart, work out the angle of the sector for ‘tennis’.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67116A-18E0-4B86-B52E-3F5D6EC9D2E1}"/>
              </a:ext>
            </a:extLst>
          </p:cNvPr>
          <p:cNvSpPr/>
          <p:nvPr/>
        </p:nvSpPr>
        <p:spPr>
          <a:xfrm>
            <a:off x="4977980" y="3783190"/>
            <a:ext cx="36333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12 people chose their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favourite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sport. 3 people chose ‘tennis’.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show the information in a pie chart, work out the angle of the sector for ‘tennis’.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95D51D-934D-4A4E-BFA4-9A80D8AAC52B}"/>
              </a:ext>
            </a:extLst>
          </p:cNvPr>
          <p:cNvSpPr/>
          <p:nvPr/>
        </p:nvSpPr>
        <p:spPr>
          <a:xfrm>
            <a:off x="99672" y="648470"/>
            <a:ext cx="425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1)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BA3B49-6DC8-4F8D-9BB2-4B9A10AD70A8}"/>
              </a:ext>
            </a:extLst>
          </p:cNvPr>
          <p:cNvSpPr/>
          <p:nvPr/>
        </p:nvSpPr>
        <p:spPr>
          <a:xfrm>
            <a:off x="107503" y="3756228"/>
            <a:ext cx="539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2)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9D4DD2-5486-4A5A-BBB8-A9D68470AADE}"/>
              </a:ext>
            </a:extLst>
          </p:cNvPr>
          <p:cNvSpPr/>
          <p:nvPr/>
        </p:nvSpPr>
        <p:spPr>
          <a:xfrm>
            <a:off x="4602099" y="625441"/>
            <a:ext cx="471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3)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4F177EE-6BFC-49CF-9058-2FE899CFB95C}"/>
              </a:ext>
            </a:extLst>
          </p:cNvPr>
          <p:cNvSpPr/>
          <p:nvPr/>
        </p:nvSpPr>
        <p:spPr>
          <a:xfrm>
            <a:off x="4620748" y="3783190"/>
            <a:ext cx="471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4)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5E6F24D-1AB8-4D02-B958-6E917A12A0BB}"/>
                  </a:ext>
                </a:extLst>
              </p:cNvPr>
              <p:cNvSpPr txBox="1"/>
              <p:nvPr/>
            </p:nvSpPr>
            <p:spPr>
              <a:xfrm>
                <a:off x="481887" y="5524515"/>
                <a:ext cx="4062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5E6F24D-1AB8-4D02-B958-6E917A12A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87" y="5524515"/>
                <a:ext cx="406270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0317424-34B9-4B88-8DEB-EE4D951C3F86}"/>
                  </a:ext>
                </a:extLst>
              </p:cNvPr>
              <p:cNvSpPr txBox="1"/>
              <p:nvPr/>
            </p:nvSpPr>
            <p:spPr>
              <a:xfrm>
                <a:off x="477661" y="5835518"/>
                <a:ext cx="4188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three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people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=54°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0317424-34B9-4B88-8DEB-EE4D951C3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61" y="5835518"/>
                <a:ext cx="4188776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DC78C7F-C25E-42CB-AC28-D4FF4A5BD077}"/>
                  </a:ext>
                </a:extLst>
              </p:cNvPr>
              <p:cNvSpPr txBox="1"/>
              <p:nvPr/>
            </p:nvSpPr>
            <p:spPr>
              <a:xfrm>
                <a:off x="4781576" y="2377676"/>
                <a:ext cx="4062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DC78C7F-C25E-42CB-AC28-D4FF4A5BD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576" y="2377676"/>
                <a:ext cx="4062704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02CB6C7-07CF-408D-9603-D0CC93266F16}"/>
                  </a:ext>
                </a:extLst>
              </p:cNvPr>
              <p:cNvSpPr txBox="1"/>
              <p:nvPr/>
            </p:nvSpPr>
            <p:spPr>
              <a:xfrm>
                <a:off x="4788692" y="2705099"/>
                <a:ext cx="4188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three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people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02CB6C7-07CF-408D-9603-D0CC93266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692" y="2705099"/>
                <a:ext cx="4188776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9B59828-0693-4616-AF58-05C4A337B185}"/>
                  </a:ext>
                </a:extLst>
              </p:cNvPr>
              <p:cNvSpPr txBox="1"/>
              <p:nvPr/>
            </p:nvSpPr>
            <p:spPr>
              <a:xfrm>
                <a:off x="4851728" y="5575339"/>
                <a:ext cx="4062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one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person</m:t>
                      </m:r>
                      <m:r>
                        <a:rPr kumimoji="0" lang="en-GB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9B59828-0693-4616-AF58-05C4A337B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728" y="5575339"/>
                <a:ext cx="4062704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2" descr="Calculator Clipart, Coloring, And More Free Printable Sharable Designs">
            <a:extLst>
              <a:ext uri="{FF2B5EF4-FFF2-40B4-BE49-F238E27FC236}">
                <a16:creationId xmlns:a16="http://schemas.microsoft.com/office/drawing/2014/main" id="{4123F1BF-2A75-4870-A209-BE3E200CED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9" t="4618" r="26061" b="-4618"/>
          <a:stretch/>
        </p:blipFill>
        <p:spPr bwMode="auto">
          <a:xfrm>
            <a:off x="8600125" y="518157"/>
            <a:ext cx="417730" cy="5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55A81A0-0FBD-48A0-B33D-32C0CA47F085}"/>
                  </a:ext>
                </a:extLst>
              </p:cNvPr>
              <p:cNvSpPr txBox="1"/>
              <p:nvPr/>
            </p:nvSpPr>
            <p:spPr>
              <a:xfrm>
                <a:off x="4955224" y="5876943"/>
                <a:ext cx="4188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sector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three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people</m:t>
                      </m:r>
                      <m:r>
                        <a:rPr kumimoji="0" lang="en-GB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55A81A0-0FBD-48A0-B33D-32C0CA47F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24" y="5876943"/>
                <a:ext cx="4188776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6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3" grpId="0"/>
      <p:bldP spid="44" grpId="0"/>
      <p:bldP spid="45" grpId="0"/>
      <p:bldP spid="46" grpId="0"/>
      <p:bldP spid="47" grpId="0"/>
      <p:bldP spid="50" grpId="0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2127</TotalTime>
  <Words>487</Words>
  <Application>Microsoft Office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3_Office Theme</vt:lpstr>
      <vt:lpstr>Representing Data: Pie Chart Angles (Version 2)</vt:lpstr>
      <vt:lpstr>PowerPoint Presentation</vt:lpstr>
      <vt:lpstr>PowerPoint Presentation</vt:lpstr>
      <vt:lpstr>PowerPoint Presentation</vt:lpstr>
    </vt:vector>
  </TitlesOfParts>
  <Company>Sedgefield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P.Fleming</dc:creator>
  <cp:lastModifiedBy>Graeme Mitchinson</cp:lastModifiedBy>
  <cp:revision>229</cp:revision>
  <dcterms:created xsi:type="dcterms:W3CDTF">2019-05-08T12:49:12Z</dcterms:created>
  <dcterms:modified xsi:type="dcterms:W3CDTF">2022-01-27T15:07:29Z</dcterms:modified>
</cp:coreProperties>
</file>