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3" r:id="rId2"/>
  </p:sldMasterIdLst>
  <p:notesMasterIdLst>
    <p:notesMasterId r:id="rId9"/>
  </p:notesMasterIdLst>
  <p:sldIdLst>
    <p:sldId id="289" r:id="rId3"/>
    <p:sldId id="269" r:id="rId4"/>
    <p:sldId id="321" r:id="rId5"/>
    <p:sldId id="323" r:id="rId6"/>
    <p:sldId id="270" r:id="rId7"/>
    <p:sldId id="32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4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5153"/>
  </p:normalViewPr>
  <p:slideViewPr>
    <p:cSldViewPr snapToGrid="0">
      <p:cViewPr varScale="1">
        <p:scale>
          <a:sx n="114" d="100"/>
          <a:sy n="114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A236D-FB95-5440-930E-9DD6DEE2B8A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2217-4D29-CC4C-9EB2-F66D53F8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96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7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120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166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0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96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59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0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7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683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8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219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269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0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3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61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70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37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40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89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86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8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330F9-5487-4E4F-A29D-8B5E0E83CF6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2DF18-594A-481B-AE01-FBD1172A91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1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9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Conversion Graphs: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Read and Interpret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7068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6FC2B5-B79C-40F3-A748-7E3E52E884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6275" y="3722587"/>
            <a:ext cx="2009828" cy="29745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0DE72FA-7590-4473-B1BB-3270FB39C757}"/>
              </a:ext>
            </a:extLst>
          </p:cNvPr>
          <p:cNvSpPr/>
          <p:nvPr/>
        </p:nvSpPr>
        <p:spPr>
          <a:xfrm>
            <a:off x="2168204" y="4219355"/>
            <a:ext cx="3854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You can use this graph to change between the number of eggs and number of pancakes you can make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1F78C653-ACC9-4EB3-ABB9-47D39FE7D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825" y="1213714"/>
            <a:ext cx="3109229" cy="512718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5214D14-EDB7-4DC6-81C0-4E56402AF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27" y="1173084"/>
            <a:ext cx="3108095" cy="51243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77690" y="1180095"/>
            <a:ext cx="23767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418420-0BF1-4653-8585-01D7C2E33137}"/>
              </a:ext>
            </a:extLst>
          </p:cNvPr>
          <p:cNvSpPr txBox="1"/>
          <p:nvPr/>
        </p:nvSpPr>
        <p:spPr>
          <a:xfrm>
            <a:off x="258665" y="3366800"/>
            <a:ext cx="237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250 miles to tanks of petrol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9C5E6E-4A4C-428F-B69C-5180C5A07403}"/>
              </a:ext>
            </a:extLst>
          </p:cNvPr>
          <p:cNvSpPr txBox="1"/>
          <p:nvPr/>
        </p:nvSpPr>
        <p:spPr>
          <a:xfrm>
            <a:off x="6147293" y="1151033"/>
            <a:ext cx="234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556DEB-A21E-47AF-A5A1-256C671845FB}"/>
              </a:ext>
            </a:extLst>
          </p:cNvPr>
          <p:cNvSpPr txBox="1"/>
          <p:nvPr/>
        </p:nvSpPr>
        <p:spPr>
          <a:xfrm>
            <a:off x="6046820" y="3420518"/>
            <a:ext cx="234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500 miles to tanks of petrol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D09BAA-3D3E-4CE9-A9BB-6D24517BA89F}"/>
              </a:ext>
            </a:extLst>
          </p:cNvPr>
          <p:cNvCxnSpPr/>
          <p:nvPr/>
        </p:nvCxnSpPr>
        <p:spPr>
          <a:xfrm>
            <a:off x="3655328" y="3542863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880A49-6343-44CF-996F-5C512CD95D3B}"/>
              </a:ext>
            </a:extLst>
          </p:cNvPr>
          <p:cNvCxnSpPr>
            <a:cxnSpLocks/>
          </p:cNvCxnSpPr>
          <p:nvPr/>
        </p:nvCxnSpPr>
        <p:spPr>
          <a:xfrm>
            <a:off x="4634720" y="3542863"/>
            <a:ext cx="0" cy="217135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38038D4-C2E9-4389-ABB4-149A2C12964E}"/>
              </a:ext>
            </a:extLst>
          </p:cNvPr>
          <p:cNvCxnSpPr>
            <a:cxnSpLocks/>
          </p:cNvCxnSpPr>
          <p:nvPr/>
        </p:nvCxnSpPr>
        <p:spPr>
          <a:xfrm>
            <a:off x="9731190" y="1371601"/>
            <a:ext cx="184632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7D14CA7-E7F1-404F-BAFA-4F72325AD2A3}"/>
              </a:ext>
            </a:extLst>
          </p:cNvPr>
          <p:cNvCxnSpPr>
            <a:cxnSpLocks/>
          </p:cNvCxnSpPr>
          <p:nvPr/>
        </p:nvCxnSpPr>
        <p:spPr>
          <a:xfrm>
            <a:off x="11645032" y="1423964"/>
            <a:ext cx="0" cy="434970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A3AB816-F29A-46DB-AA68-0EF68BC8D4C6}"/>
                  </a:ext>
                </a:extLst>
              </p:cNvPr>
              <p:cNvSpPr txBox="1"/>
              <p:nvPr/>
            </p:nvSpPr>
            <p:spPr>
              <a:xfrm>
                <a:off x="148025" y="4537842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𝑝𝑒𝑡𝑟𝑜𝑙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A3AB816-F29A-46DB-AA68-0EF68BC8D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25" y="4537842"/>
                <a:ext cx="218377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1C165A4-8790-4D63-B188-D327ABFAFD63}"/>
                  </a:ext>
                </a:extLst>
              </p:cNvPr>
              <p:cNvSpPr txBox="1"/>
              <p:nvPr/>
            </p:nvSpPr>
            <p:spPr>
              <a:xfrm>
                <a:off x="6156335" y="4560626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𝑝𝑒𝑡𝑟𝑜𝑙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1C165A4-8790-4D63-B188-D327ABFAF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35" y="4560626"/>
                <a:ext cx="2183773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4986193-B65D-4D2A-8D8B-A78A790E0854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E357F5-0588-42F2-8207-27E6FCD68ECD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7B24C62-0CB1-4715-9D1E-1AC8295B3DEA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7A7F3C3-16A6-494E-9BAE-852BC01238B4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954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77691" y="1180095"/>
            <a:ext cx="23767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418420-0BF1-4653-8585-01D7C2E33137}"/>
              </a:ext>
            </a:extLst>
          </p:cNvPr>
          <p:cNvSpPr txBox="1"/>
          <p:nvPr/>
        </p:nvSpPr>
        <p:spPr>
          <a:xfrm>
            <a:off x="258665" y="3366800"/>
            <a:ext cx="237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300 miles to tanks of petrol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9C5E6E-4A4C-428F-B69C-5180C5A07403}"/>
              </a:ext>
            </a:extLst>
          </p:cNvPr>
          <p:cNvSpPr txBox="1"/>
          <p:nvPr/>
        </p:nvSpPr>
        <p:spPr>
          <a:xfrm>
            <a:off x="6093228" y="1167208"/>
            <a:ext cx="22852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556DEB-A21E-47AF-A5A1-256C671845FB}"/>
              </a:ext>
            </a:extLst>
          </p:cNvPr>
          <p:cNvSpPr txBox="1"/>
          <p:nvPr/>
        </p:nvSpPr>
        <p:spPr>
          <a:xfrm>
            <a:off x="6093229" y="3378382"/>
            <a:ext cx="225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200 miles to tanks of petrol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0E7BC0C-F09C-44B3-89BE-3CD268494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27" y="1173084"/>
            <a:ext cx="3108095" cy="51243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A963C7-02B5-482C-9E5F-65A856FF7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102" y="1170276"/>
            <a:ext cx="3109229" cy="5127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CEC2EB-47FA-466B-B696-DA64591B4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1765" y="3080129"/>
            <a:ext cx="1317072" cy="26648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651157-2B6A-4A95-BA95-89BB5752D015}"/>
                  </a:ext>
                </a:extLst>
              </p:cNvPr>
              <p:cNvSpPr txBox="1"/>
              <p:nvPr/>
            </p:nvSpPr>
            <p:spPr>
              <a:xfrm>
                <a:off x="216071" y="4785961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2.4 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𝑝𝑒𝑡𝑟𝑜𝑙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651157-2B6A-4A95-BA95-89BB5752D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71" y="4785961"/>
                <a:ext cx="2183773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B6662B-2F4A-44F4-8034-701C1CCADADF}"/>
                  </a:ext>
                </a:extLst>
              </p:cNvPr>
              <p:cNvSpPr txBox="1"/>
              <p:nvPr/>
            </p:nvSpPr>
            <p:spPr>
              <a:xfrm>
                <a:off x="6039167" y="4758559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𝑡𝑎𝑛𝑘𝑠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𝑝𝑒𝑡𝑟𝑜𝑙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B6662B-2F4A-44F4-8034-701C1CCAD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167" y="4758559"/>
                <a:ext cx="2183773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0BEAEAFD-D66D-49EE-8262-46E711AFA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1004" y="3956943"/>
            <a:ext cx="884458" cy="178950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7C83FBE-9D8E-4CBA-A519-6FA77148328B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0769FA-E735-4B1F-8E0C-783643E043C0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512D52D-166F-4B32-9A26-2B39DD0DAEF6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A1C1578-23C0-4E0B-8C1D-C4B10875147A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82468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9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45D6C4-F535-487A-9699-9D0642CA64A7}"/>
              </a:ext>
            </a:extLst>
          </p:cNvPr>
          <p:cNvSpPr txBox="1"/>
          <p:nvPr/>
        </p:nvSpPr>
        <p:spPr>
          <a:xfrm>
            <a:off x="277691" y="1180095"/>
            <a:ext cx="23767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418420-0BF1-4653-8585-01D7C2E33137}"/>
              </a:ext>
            </a:extLst>
          </p:cNvPr>
          <p:cNvSpPr txBox="1"/>
          <p:nvPr/>
        </p:nvSpPr>
        <p:spPr>
          <a:xfrm>
            <a:off x="258665" y="3366800"/>
            <a:ext cx="237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 tanks of petrol to miles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9C5E6E-4A4C-428F-B69C-5180C5A07403}"/>
              </a:ext>
            </a:extLst>
          </p:cNvPr>
          <p:cNvSpPr txBox="1"/>
          <p:nvPr/>
        </p:nvSpPr>
        <p:spPr>
          <a:xfrm>
            <a:off x="6093228" y="1167208"/>
            <a:ext cx="22852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miles travelled and tanks of petrol you need.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556DEB-A21E-47AF-A5A1-256C671845FB}"/>
              </a:ext>
            </a:extLst>
          </p:cNvPr>
          <p:cNvSpPr txBox="1"/>
          <p:nvPr/>
        </p:nvSpPr>
        <p:spPr>
          <a:xfrm>
            <a:off x="6093229" y="3378382"/>
            <a:ext cx="225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2 tanks of petrol to miles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0E7BC0C-F09C-44B3-89BE-3CD268494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27" y="1173084"/>
            <a:ext cx="3108095" cy="51243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A963C7-02B5-482C-9E5F-65A856FF7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102" y="1170276"/>
            <a:ext cx="3109229" cy="5127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CEC2EB-47FA-466B-B696-DA64591B4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1765" y="2412221"/>
            <a:ext cx="1647184" cy="33327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651157-2B6A-4A95-BA95-89BB5752D015}"/>
                  </a:ext>
                </a:extLst>
              </p:cNvPr>
              <p:cNvSpPr txBox="1"/>
              <p:nvPr/>
            </p:nvSpPr>
            <p:spPr>
              <a:xfrm>
                <a:off x="94053" y="4845061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375 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7651157-2B6A-4A95-BA95-89BB5752D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3" y="4845061"/>
                <a:ext cx="218377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B6662B-2F4A-44F4-8034-701C1CCADADF}"/>
                  </a:ext>
                </a:extLst>
              </p:cNvPr>
              <p:cNvSpPr txBox="1"/>
              <p:nvPr/>
            </p:nvSpPr>
            <p:spPr>
              <a:xfrm>
                <a:off x="6135852" y="4758559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250 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𝑚𝑖𝑙𝑒𝑠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B6662B-2F4A-44F4-8034-701C1CCAD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852" y="4758559"/>
                <a:ext cx="218377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6">
            <a:extLst>
              <a:ext uri="{FF2B5EF4-FFF2-40B4-BE49-F238E27FC236}">
                <a16:creationId xmlns:a16="http://schemas.microsoft.com/office/drawing/2014/main" id="{0BEAEAFD-D66D-49EE-8262-46E711AFA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1003" y="3508983"/>
            <a:ext cx="1105861" cy="223746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4D0D49C-7182-4878-B9FA-A32F65B2EBA0}"/>
              </a:ext>
            </a:extLst>
          </p:cNvPr>
          <p:cNvSpPr txBox="1"/>
          <p:nvPr/>
        </p:nvSpPr>
        <p:spPr>
          <a:xfrm>
            <a:off x="1869695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Worked Example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AB3136-2C29-46CB-A240-41EF8BEFDCB9}"/>
              </a:ext>
            </a:extLst>
          </p:cNvPr>
          <p:cNvSpPr txBox="1"/>
          <p:nvPr/>
        </p:nvSpPr>
        <p:spPr>
          <a:xfrm>
            <a:off x="8391327" y="8595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Your Turn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7EA0F2-2B03-4B68-814F-3472605B92B0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B764BF6-80D9-4D94-857C-D30D0EF8DA1C}"/>
              </a:ext>
            </a:extLst>
          </p:cNvPr>
          <p:cNvCxnSpPr>
            <a:cxnSpLocks/>
          </p:cNvCxnSpPr>
          <p:nvPr/>
        </p:nvCxnSpPr>
        <p:spPr>
          <a:xfrm>
            <a:off x="0" y="483931"/>
            <a:ext cx="12192000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72238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4D696BF-548D-4360-B2A7-CA064394F2B3}"/>
              </a:ext>
            </a:extLst>
          </p:cNvPr>
          <p:cNvSpPr txBox="1"/>
          <p:nvPr/>
        </p:nvSpPr>
        <p:spPr>
          <a:xfrm>
            <a:off x="4056208" y="821062"/>
            <a:ext cx="761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eggs and number of pancakes you can make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376547-982B-4581-BDE3-F5FEA1764D1B}"/>
              </a:ext>
            </a:extLst>
          </p:cNvPr>
          <p:cNvSpPr txBox="1"/>
          <p:nvPr/>
        </p:nvSpPr>
        <p:spPr>
          <a:xfrm>
            <a:off x="4450011" y="1873250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 eggs to pancakes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1BD69-9EE1-4543-8850-5C61E3EB5A02}"/>
              </a:ext>
            </a:extLst>
          </p:cNvPr>
          <p:cNvSpPr/>
          <p:nvPr/>
        </p:nvSpPr>
        <p:spPr>
          <a:xfrm>
            <a:off x="4098375" y="1869275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1) 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CAF76-832F-4A20-A208-7C8D81CF02B4}"/>
              </a:ext>
            </a:extLst>
          </p:cNvPr>
          <p:cNvSpPr txBox="1"/>
          <p:nvPr/>
        </p:nvSpPr>
        <p:spPr>
          <a:xfrm>
            <a:off x="4486423" y="2899774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6 eggs to pancakes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9DD2-4CB0-4380-917D-1A08D3491C3A}"/>
              </a:ext>
            </a:extLst>
          </p:cNvPr>
          <p:cNvSpPr txBox="1"/>
          <p:nvPr/>
        </p:nvSpPr>
        <p:spPr>
          <a:xfrm>
            <a:off x="4450011" y="4038539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9 eggs to pancakes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A478C-8A49-4F57-9C28-D0DAF2B13D6E}"/>
              </a:ext>
            </a:extLst>
          </p:cNvPr>
          <p:cNvSpPr txBox="1"/>
          <p:nvPr/>
        </p:nvSpPr>
        <p:spPr>
          <a:xfrm>
            <a:off x="4394752" y="5228699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12 eggs to pancakes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51EC49-3A8C-476C-AEEC-1CD96B85D731}"/>
              </a:ext>
            </a:extLst>
          </p:cNvPr>
          <p:cNvSpPr txBox="1"/>
          <p:nvPr/>
        </p:nvSpPr>
        <p:spPr>
          <a:xfrm>
            <a:off x="8418017" y="1873250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10.5 eggs to pancakes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E96D5-C429-4410-89E4-0CA97791DB1B}"/>
              </a:ext>
            </a:extLst>
          </p:cNvPr>
          <p:cNvSpPr txBox="1"/>
          <p:nvPr/>
        </p:nvSpPr>
        <p:spPr>
          <a:xfrm>
            <a:off x="8418017" y="2899774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1.5 eggs to pancakes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60A13F-206F-4BF7-A565-B9ABFBA0CBDA}"/>
              </a:ext>
            </a:extLst>
          </p:cNvPr>
          <p:cNvSpPr txBox="1"/>
          <p:nvPr/>
        </p:nvSpPr>
        <p:spPr>
          <a:xfrm>
            <a:off x="8335128" y="5163358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5 pancakes to eggs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8514FF-0EF9-4529-A119-7A6D062C48DB}"/>
              </a:ext>
            </a:extLst>
          </p:cNvPr>
          <p:cNvSpPr txBox="1"/>
          <p:nvPr/>
        </p:nvSpPr>
        <p:spPr>
          <a:xfrm>
            <a:off x="8345250" y="4024593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 pancakes to eggs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1D5EEB-A887-4385-BA38-9595588C0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61" y="947713"/>
            <a:ext cx="3353091" cy="496257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941D026-1AAD-415B-A4E1-8E9D660C13E2}"/>
              </a:ext>
            </a:extLst>
          </p:cNvPr>
          <p:cNvSpPr/>
          <p:nvPr/>
        </p:nvSpPr>
        <p:spPr>
          <a:xfrm>
            <a:off x="4117068" y="2926784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6953C8-4B51-4791-AE8E-0AADE73BB1FE}"/>
              </a:ext>
            </a:extLst>
          </p:cNvPr>
          <p:cNvSpPr/>
          <p:nvPr/>
        </p:nvSpPr>
        <p:spPr>
          <a:xfrm>
            <a:off x="4135943" y="4038539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3) 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608558-C899-458A-98B5-8F14FAF24955}"/>
              </a:ext>
            </a:extLst>
          </p:cNvPr>
          <p:cNvSpPr/>
          <p:nvPr/>
        </p:nvSpPr>
        <p:spPr>
          <a:xfrm>
            <a:off x="4117067" y="522549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4) 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A890E7-AFDE-4002-9032-5C3A0322C047}"/>
              </a:ext>
            </a:extLst>
          </p:cNvPr>
          <p:cNvSpPr/>
          <p:nvPr/>
        </p:nvSpPr>
        <p:spPr>
          <a:xfrm>
            <a:off x="8088553" y="188665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5) </a:t>
            </a:r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622938-1DB8-4421-980B-BD732D990AD6}"/>
              </a:ext>
            </a:extLst>
          </p:cNvPr>
          <p:cNvSpPr/>
          <p:nvPr/>
        </p:nvSpPr>
        <p:spPr>
          <a:xfrm>
            <a:off x="8119273" y="2902760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6) </a:t>
            </a:r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8DDED2-B033-4516-94C0-5F37DB4613CB}"/>
              </a:ext>
            </a:extLst>
          </p:cNvPr>
          <p:cNvSpPr/>
          <p:nvPr/>
        </p:nvSpPr>
        <p:spPr>
          <a:xfrm>
            <a:off x="8089570" y="4008218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7)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44F37B-885E-4F65-B098-F74CA958209D}"/>
              </a:ext>
            </a:extLst>
          </p:cNvPr>
          <p:cNvSpPr/>
          <p:nvPr/>
        </p:nvSpPr>
        <p:spPr>
          <a:xfrm>
            <a:off x="8055229" y="5160393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8)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88EB298-F82E-46FD-94B4-E0C72B6CE798}"/>
                  </a:ext>
                </a:extLst>
              </p:cNvPr>
              <p:cNvSpPr txBox="1"/>
              <p:nvPr/>
            </p:nvSpPr>
            <p:spPr>
              <a:xfrm>
                <a:off x="5390653" y="2269178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88EB298-F82E-46FD-94B4-E0C72B6CE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653" y="2269178"/>
                <a:ext cx="218377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C683AB1-5184-4AA9-9913-44CECF229258}"/>
                  </a:ext>
                </a:extLst>
              </p:cNvPr>
              <p:cNvSpPr txBox="1"/>
              <p:nvPr/>
            </p:nvSpPr>
            <p:spPr>
              <a:xfrm>
                <a:off x="5390652" y="3305431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C683AB1-5184-4AA9-9913-44CECF229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652" y="3305431"/>
                <a:ext cx="218377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2BFF1B8-7AB9-45C9-9E2B-1CDCE0C8C28A}"/>
                  </a:ext>
                </a:extLst>
              </p:cNvPr>
              <p:cNvSpPr txBox="1"/>
              <p:nvPr/>
            </p:nvSpPr>
            <p:spPr>
              <a:xfrm>
                <a:off x="5390651" y="4473128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2BFF1B8-7AB9-45C9-9E2B-1CDCE0C8C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651" y="4473128"/>
                <a:ext cx="2183773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713AFA-7FA8-4F49-BCDB-7F9F5A432C4D}"/>
                  </a:ext>
                </a:extLst>
              </p:cNvPr>
              <p:cNvSpPr txBox="1"/>
              <p:nvPr/>
            </p:nvSpPr>
            <p:spPr>
              <a:xfrm>
                <a:off x="5486311" y="5635908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713AFA-7FA8-4F49-BCDB-7F9F5A432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11" y="5635908"/>
                <a:ext cx="2183773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E95E2AB-55D5-459E-AD99-F4BE8E3C541D}"/>
                  </a:ext>
                </a:extLst>
              </p:cNvPr>
              <p:cNvSpPr txBox="1"/>
              <p:nvPr/>
            </p:nvSpPr>
            <p:spPr>
              <a:xfrm>
                <a:off x="9136470" y="2304279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E95E2AB-55D5-459E-AD99-F4BE8E3C5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470" y="2304279"/>
                <a:ext cx="2183773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963EAB-FC67-48DD-865D-104496076242}"/>
                  </a:ext>
                </a:extLst>
              </p:cNvPr>
              <p:cNvSpPr txBox="1"/>
              <p:nvPr/>
            </p:nvSpPr>
            <p:spPr>
              <a:xfrm>
                <a:off x="9193925" y="3438474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𝑝𝑎𝑛𝑐𝑎𝑘𝑒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963EAB-FC67-48DD-865D-104496076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3925" y="3438474"/>
                <a:ext cx="2183773" cy="36933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EFF8C0C-3CE4-45E0-AAAC-EECA1B4BD430}"/>
                  </a:ext>
                </a:extLst>
              </p:cNvPr>
              <p:cNvSpPr txBox="1"/>
              <p:nvPr/>
            </p:nvSpPr>
            <p:spPr>
              <a:xfrm>
                <a:off x="9230964" y="4452163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EFF8C0C-3CE4-45E0-AAAC-EECA1B4BD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964" y="4452163"/>
                <a:ext cx="2183773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57D3878-B309-4959-976F-93B6575CE0B3}"/>
                  </a:ext>
                </a:extLst>
              </p:cNvPr>
              <p:cNvSpPr txBox="1"/>
              <p:nvPr/>
            </p:nvSpPr>
            <p:spPr>
              <a:xfrm>
                <a:off x="9124458" y="5608974"/>
                <a:ext cx="2183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7.5 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𝑒𝑔𝑔𝑠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57D3878-B309-4959-976F-93B6575CE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458" y="5608974"/>
                <a:ext cx="2183773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0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4D696BF-548D-4360-B2A7-CA064394F2B3}"/>
              </a:ext>
            </a:extLst>
          </p:cNvPr>
          <p:cNvSpPr txBox="1"/>
          <p:nvPr/>
        </p:nvSpPr>
        <p:spPr>
          <a:xfrm>
            <a:off x="4056208" y="821062"/>
            <a:ext cx="761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You can use this graph to change between the number of eggs and number of pancakes you can make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376547-982B-4581-BDE3-F5FEA1764D1B}"/>
              </a:ext>
            </a:extLst>
          </p:cNvPr>
          <p:cNvSpPr txBox="1"/>
          <p:nvPr/>
        </p:nvSpPr>
        <p:spPr>
          <a:xfrm>
            <a:off x="4450011" y="1873250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 eggs to pancakes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1BD69-9EE1-4543-8850-5C61E3EB5A02}"/>
              </a:ext>
            </a:extLst>
          </p:cNvPr>
          <p:cNvSpPr/>
          <p:nvPr/>
        </p:nvSpPr>
        <p:spPr>
          <a:xfrm>
            <a:off x="4098375" y="1869275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1) 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CAF76-832F-4A20-A208-7C8D81CF02B4}"/>
              </a:ext>
            </a:extLst>
          </p:cNvPr>
          <p:cNvSpPr txBox="1"/>
          <p:nvPr/>
        </p:nvSpPr>
        <p:spPr>
          <a:xfrm>
            <a:off x="4486423" y="2899774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6 eggs to pancakes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A89DD2-4CB0-4380-917D-1A08D3491C3A}"/>
              </a:ext>
            </a:extLst>
          </p:cNvPr>
          <p:cNvSpPr txBox="1"/>
          <p:nvPr/>
        </p:nvSpPr>
        <p:spPr>
          <a:xfrm>
            <a:off x="4450011" y="4038539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9 eggs to pancakes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5A478C-8A49-4F57-9C28-D0DAF2B13D6E}"/>
              </a:ext>
            </a:extLst>
          </p:cNvPr>
          <p:cNvSpPr txBox="1"/>
          <p:nvPr/>
        </p:nvSpPr>
        <p:spPr>
          <a:xfrm>
            <a:off x="4394752" y="5228699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12 eggs to pancakes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51EC49-3A8C-476C-AEEC-1CD96B85D731}"/>
              </a:ext>
            </a:extLst>
          </p:cNvPr>
          <p:cNvSpPr txBox="1"/>
          <p:nvPr/>
        </p:nvSpPr>
        <p:spPr>
          <a:xfrm>
            <a:off x="8418017" y="1873250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10.5 eggs to pancakes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FE96D5-C429-4410-89E4-0CA97791DB1B}"/>
              </a:ext>
            </a:extLst>
          </p:cNvPr>
          <p:cNvSpPr txBox="1"/>
          <p:nvPr/>
        </p:nvSpPr>
        <p:spPr>
          <a:xfrm>
            <a:off x="8418017" y="2899774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1.5 eggs to pancakes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60A13F-206F-4BF7-A565-B9ABFBA0CBDA}"/>
              </a:ext>
            </a:extLst>
          </p:cNvPr>
          <p:cNvSpPr txBox="1"/>
          <p:nvPr/>
        </p:nvSpPr>
        <p:spPr>
          <a:xfrm>
            <a:off x="8335128" y="5163358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5 pancakes to eggs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8514FF-0EF9-4529-A119-7A6D062C48DB}"/>
              </a:ext>
            </a:extLst>
          </p:cNvPr>
          <p:cNvSpPr txBox="1"/>
          <p:nvPr/>
        </p:nvSpPr>
        <p:spPr>
          <a:xfrm>
            <a:off x="8345250" y="4024593"/>
            <a:ext cx="26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Change 3 pancakes to eggs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1D5EEB-A887-4385-BA38-9595588C0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61" y="947713"/>
            <a:ext cx="3353091" cy="496257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941D026-1AAD-415B-A4E1-8E9D660C13E2}"/>
              </a:ext>
            </a:extLst>
          </p:cNvPr>
          <p:cNvSpPr/>
          <p:nvPr/>
        </p:nvSpPr>
        <p:spPr>
          <a:xfrm>
            <a:off x="4117068" y="2926784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2) 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6953C8-4B51-4791-AE8E-0AADE73BB1FE}"/>
              </a:ext>
            </a:extLst>
          </p:cNvPr>
          <p:cNvSpPr/>
          <p:nvPr/>
        </p:nvSpPr>
        <p:spPr>
          <a:xfrm>
            <a:off x="4135943" y="4038539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3) 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608558-C899-458A-98B5-8F14FAF24955}"/>
              </a:ext>
            </a:extLst>
          </p:cNvPr>
          <p:cNvSpPr/>
          <p:nvPr/>
        </p:nvSpPr>
        <p:spPr>
          <a:xfrm>
            <a:off x="4117067" y="522549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4) 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A890E7-AFDE-4002-9032-5C3A0322C047}"/>
              </a:ext>
            </a:extLst>
          </p:cNvPr>
          <p:cNvSpPr/>
          <p:nvPr/>
        </p:nvSpPr>
        <p:spPr>
          <a:xfrm>
            <a:off x="8088553" y="1886656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5) </a:t>
            </a:r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2622938-1DB8-4421-980B-BD732D990AD6}"/>
              </a:ext>
            </a:extLst>
          </p:cNvPr>
          <p:cNvSpPr/>
          <p:nvPr/>
        </p:nvSpPr>
        <p:spPr>
          <a:xfrm>
            <a:off x="8119273" y="2902760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6) </a:t>
            </a:r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8DDED2-B033-4516-94C0-5F37DB4613CB}"/>
              </a:ext>
            </a:extLst>
          </p:cNvPr>
          <p:cNvSpPr/>
          <p:nvPr/>
        </p:nvSpPr>
        <p:spPr>
          <a:xfrm>
            <a:off x="8089570" y="4008218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7)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044F37B-885E-4F65-B098-F74CA958209D}"/>
              </a:ext>
            </a:extLst>
          </p:cNvPr>
          <p:cNvSpPr/>
          <p:nvPr/>
        </p:nvSpPr>
        <p:spPr>
          <a:xfrm>
            <a:off x="8055229" y="5160393"/>
            <a:ext cx="555367" cy="369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76002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980</TotalTime>
  <Words>397</Words>
  <Application>Microsoft Office PowerPoint</Application>
  <PresentationFormat>Widescreen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4_Office Theme</vt:lpstr>
      <vt:lpstr>Office Theme</vt:lpstr>
      <vt:lpstr>Conversion Graphs: Read and Interpret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Reid</dc:creator>
  <cp:lastModifiedBy>Graeme Mitchinson</cp:lastModifiedBy>
  <cp:revision>114</cp:revision>
  <dcterms:created xsi:type="dcterms:W3CDTF">2020-01-12T21:28:21Z</dcterms:created>
  <dcterms:modified xsi:type="dcterms:W3CDTF">2022-03-03T13:42:43Z</dcterms:modified>
</cp:coreProperties>
</file>