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3" r:id="rId2"/>
  </p:sldMasterIdLst>
  <p:notesMasterIdLst>
    <p:notesMasterId r:id="rId10"/>
  </p:notesMasterIdLst>
  <p:sldIdLst>
    <p:sldId id="289" r:id="rId3"/>
    <p:sldId id="322" r:id="rId4"/>
    <p:sldId id="325" r:id="rId5"/>
    <p:sldId id="327" r:id="rId6"/>
    <p:sldId id="324" r:id="rId7"/>
    <p:sldId id="326" r:id="rId8"/>
    <p:sldId id="32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4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1" autoAdjust="0"/>
    <p:restoredTop sz="95153"/>
  </p:normalViewPr>
  <p:slideViewPr>
    <p:cSldViewPr snapToGrid="0">
      <p:cViewPr varScale="1">
        <p:scale>
          <a:sx n="114" d="100"/>
          <a:sy n="114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A236D-FB95-5440-930E-9DD6DEE2B8A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2217-4D29-CC4C-9EB2-F66D53F8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96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7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12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10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75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94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82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4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12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219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0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92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5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61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70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37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40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89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86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8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1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2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8.png"/><Relationship Id="rId5" Type="http://schemas.openxmlformats.org/officeDocument/2006/relationships/image" Target="../media/image27.png"/><Relationship Id="rId10" Type="http://schemas.openxmlformats.org/officeDocument/2006/relationships/image" Target="../media/image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4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7.png"/><Relationship Id="rId4" Type="http://schemas.openxmlformats.org/officeDocument/2006/relationships/image" Target="../media/image38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0.png"/><Relationship Id="rId11" Type="http://schemas.openxmlformats.org/officeDocument/2006/relationships/image" Target="../media/image13.png"/><Relationship Id="rId5" Type="http://schemas.openxmlformats.org/officeDocument/2006/relationships/image" Target="../media/image380.png"/><Relationship Id="rId10" Type="http://schemas.openxmlformats.org/officeDocument/2006/relationships/image" Target="../media/image7.png"/><Relationship Id="rId4" Type="http://schemas.openxmlformats.org/officeDocument/2006/relationships/image" Target="../media/image370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36.png"/><Relationship Id="rId12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130.png"/><Relationship Id="rId10" Type="http://schemas.openxmlformats.org/officeDocument/2006/relationships/image" Target="../media/image7.png"/><Relationship Id="rId9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7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10" Type="http://schemas.openxmlformats.org/officeDocument/2006/relationships/image" Target="../media/image48.png"/><Relationship Id="rId4" Type="http://schemas.openxmlformats.org/officeDocument/2006/relationships/image" Target="../media/image20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Conversion Graphs: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Scale up from values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7068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6FC2B5-B79C-40F3-A748-7E3E52E884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6275" y="3722587"/>
            <a:ext cx="2009828" cy="29745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0DE72FA-7590-4473-B1BB-3270FB39C757}"/>
              </a:ext>
            </a:extLst>
          </p:cNvPr>
          <p:cNvSpPr/>
          <p:nvPr/>
        </p:nvSpPr>
        <p:spPr>
          <a:xfrm>
            <a:off x="2168204" y="4219355"/>
            <a:ext cx="3854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use this graph to change between the number of eggs and number of pancakes you can make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25540" y="2972467"/>
            <a:ext cx="2521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many miles would 8 tanks of petrol take you?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675017-A1F7-47C2-8C82-E760DF436DB6}"/>
              </a:ext>
            </a:extLst>
          </p:cNvPr>
          <p:cNvSpPr txBox="1"/>
          <p:nvPr/>
        </p:nvSpPr>
        <p:spPr>
          <a:xfrm>
            <a:off x="6194596" y="2972467"/>
            <a:ext cx="246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many miles would 9 tanks of petrol take you?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9FF041-B5F1-480C-BD28-9BEA501CC79D}"/>
              </a:ext>
            </a:extLst>
          </p:cNvPr>
          <p:cNvSpPr txBox="1"/>
          <p:nvPr/>
        </p:nvSpPr>
        <p:spPr>
          <a:xfrm>
            <a:off x="277690" y="1180095"/>
            <a:ext cx="2378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2F4CEF-99BA-4A15-8F14-11672BA9B146}"/>
              </a:ext>
            </a:extLst>
          </p:cNvPr>
          <p:cNvSpPr txBox="1"/>
          <p:nvPr/>
        </p:nvSpPr>
        <p:spPr>
          <a:xfrm>
            <a:off x="6230405" y="1221482"/>
            <a:ext cx="2460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9C746-5857-4B26-BB4F-3A13A6384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29" y="1221482"/>
            <a:ext cx="3109229" cy="51271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47451C-F8A5-4FBB-8BC4-8B639D90B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021" y="1204768"/>
            <a:ext cx="3109229" cy="5127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BA6772-9D16-4457-9E54-536AD3970BDB}"/>
                  </a:ext>
                </a:extLst>
              </p:cNvPr>
              <p:cNvSpPr txBox="1"/>
              <p:nvPr/>
            </p:nvSpPr>
            <p:spPr>
              <a:xfrm>
                <a:off x="286107" y="3871186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BA6772-9D16-4457-9E54-536AD3970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07" y="3871186"/>
                <a:ext cx="21837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92694B-164F-4254-805A-8C732E42E295}"/>
                  </a:ext>
                </a:extLst>
              </p:cNvPr>
              <p:cNvSpPr txBox="1"/>
              <p:nvPr/>
            </p:nvSpPr>
            <p:spPr>
              <a:xfrm>
                <a:off x="319316" y="4533958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92694B-164F-4254-805A-8C732E42E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16" y="4533958"/>
                <a:ext cx="218377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/>
              <p:nvPr/>
            </p:nvSpPr>
            <p:spPr>
              <a:xfrm>
                <a:off x="6535934" y="3864866"/>
                <a:ext cx="2264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=375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934" y="3864866"/>
                <a:ext cx="22640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34C492-E4DF-49E1-B796-B20A348EE099}"/>
                  </a:ext>
                </a:extLst>
              </p:cNvPr>
              <p:cNvSpPr txBox="1"/>
              <p:nvPr/>
            </p:nvSpPr>
            <p:spPr>
              <a:xfrm>
                <a:off x="6509092" y="4533958"/>
                <a:ext cx="2404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34C492-E4DF-49E1-B796-B20A348EE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092" y="4533958"/>
                <a:ext cx="240433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row: Curved Right 28">
            <a:extLst>
              <a:ext uri="{FF2B5EF4-FFF2-40B4-BE49-F238E27FC236}">
                <a16:creationId xmlns:a16="http://schemas.microsoft.com/office/drawing/2014/main" id="{54FBEE01-DCCE-4D81-9899-17896F82E2C3}"/>
              </a:ext>
            </a:extLst>
          </p:cNvPr>
          <p:cNvSpPr/>
          <p:nvPr/>
        </p:nvSpPr>
        <p:spPr>
          <a:xfrm>
            <a:off x="253757" y="3895797"/>
            <a:ext cx="291064" cy="810243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113E79-CA05-4803-B464-CDC4C867B7AE}"/>
                  </a:ext>
                </a:extLst>
              </p:cNvPr>
              <p:cNvSpPr txBox="1"/>
              <p:nvPr/>
            </p:nvSpPr>
            <p:spPr>
              <a:xfrm>
                <a:off x="141316" y="4265129"/>
                <a:ext cx="73500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113E79-CA05-4803-B464-CDC4C867B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" y="4265129"/>
                <a:ext cx="735007" cy="215444"/>
              </a:xfrm>
              <a:prstGeom prst="rect">
                <a:avLst/>
              </a:prstGeom>
              <a:blipFill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row: Curved Right 30">
            <a:extLst>
              <a:ext uri="{FF2B5EF4-FFF2-40B4-BE49-F238E27FC236}">
                <a16:creationId xmlns:a16="http://schemas.microsoft.com/office/drawing/2014/main" id="{4B3E87E4-2895-4E53-9E0D-1029AB13F55F}"/>
              </a:ext>
            </a:extLst>
          </p:cNvPr>
          <p:cNvSpPr/>
          <p:nvPr/>
        </p:nvSpPr>
        <p:spPr>
          <a:xfrm>
            <a:off x="6200116" y="3979505"/>
            <a:ext cx="291064" cy="810243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B87DDE-355F-4E0D-8606-72F0BACD4C00}"/>
                  </a:ext>
                </a:extLst>
              </p:cNvPr>
              <p:cNvSpPr txBox="1"/>
              <p:nvPr/>
            </p:nvSpPr>
            <p:spPr>
              <a:xfrm>
                <a:off x="6141588" y="4322193"/>
                <a:ext cx="73500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B87DDE-355F-4E0D-8606-72F0BACD4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588" y="4322193"/>
                <a:ext cx="735007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7EA5C3A7-4C45-4C8B-B4C6-CBB08D7C10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2116" y="257996"/>
            <a:ext cx="444307" cy="598265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46FC15-CFA9-4899-A62F-DF691F1E52DC}"/>
              </a:ext>
            </a:extLst>
          </p:cNvPr>
          <p:cNvCxnSpPr>
            <a:cxnSpLocks/>
          </p:cNvCxnSpPr>
          <p:nvPr/>
        </p:nvCxnSpPr>
        <p:spPr>
          <a:xfrm>
            <a:off x="3609474" y="1367518"/>
            <a:ext cx="2036475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D7CCC0E-B15C-4789-B067-6241A0DFD723}"/>
              </a:ext>
            </a:extLst>
          </p:cNvPr>
          <p:cNvCxnSpPr>
            <a:cxnSpLocks/>
          </p:cNvCxnSpPr>
          <p:nvPr/>
        </p:nvCxnSpPr>
        <p:spPr>
          <a:xfrm>
            <a:off x="5713463" y="1443945"/>
            <a:ext cx="0" cy="434970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31390B75-8D5D-4A79-83A8-7828081996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06192" y="2442411"/>
            <a:ext cx="1595791" cy="335207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3E5DFE0-3FED-43E3-B379-F6CCB14EBE63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6D595-ECD6-489C-AC72-093604AE40F5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58C5A90-8930-4D5F-B24D-EDD05878FE38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E8511F1-066F-45C0-B471-07D2514E95C9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0584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2" grpId="0"/>
      <p:bldP spid="23" grpId="0"/>
      <p:bldP spid="24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25540" y="2972467"/>
            <a:ext cx="252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many tanks of petrol would you need for 100 miles?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675017-A1F7-47C2-8C82-E760DF436DB6}"/>
              </a:ext>
            </a:extLst>
          </p:cNvPr>
          <p:cNvSpPr txBox="1"/>
          <p:nvPr/>
        </p:nvSpPr>
        <p:spPr>
          <a:xfrm>
            <a:off x="6194596" y="2972467"/>
            <a:ext cx="246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many miles does one tank of petrol take you?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9FF041-B5F1-480C-BD28-9BEA501CC79D}"/>
              </a:ext>
            </a:extLst>
          </p:cNvPr>
          <p:cNvSpPr txBox="1"/>
          <p:nvPr/>
        </p:nvSpPr>
        <p:spPr>
          <a:xfrm>
            <a:off x="277690" y="1180095"/>
            <a:ext cx="2378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2F4CEF-99BA-4A15-8F14-11672BA9B146}"/>
              </a:ext>
            </a:extLst>
          </p:cNvPr>
          <p:cNvSpPr txBox="1"/>
          <p:nvPr/>
        </p:nvSpPr>
        <p:spPr>
          <a:xfrm>
            <a:off x="6230405" y="1221482"/>
            <a:ext cx="2460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9C746-5857-4B26-BB4F-3A13A6384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29" y="1221482"/>
            <a:ext cx="3109229" cy="51271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47451C-F8A5-4FBB-8BC4-8B639D90B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021" y="1204768"/>
            <a:ext cx="3109229" cy="5127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/>
              <p:nvPr/>
            </p:nvSpPr>
            <p:spPr>
              <a:xfrm>
                <a:off x="6207886" y="4292670"/>
                <a:ext cx="2417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=125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886" y="4292670"/>
                <a:ext cx="241721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7002F27-C32F-4502-8C3C-179F51C4FE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2116" y="257996"/>
            <a:ext cx="444307" cy="59826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8D8727D-DC58-46CE-9A47-BC1D67C8E5C7}"/>
              </a:ext>
            </a:extLst>
          </p:cNvPr>
          <p:cNvGrpSpPr/>
          <p:nvPr/>
        </p:nvGrpSpPr>
        <p:grpSpPr>
          <a:xfrm>
            <a:off x="186204" y="4136782"/>
            <a:ext cx="2491427" cy="1018944"/>
            <a:chOff x="186204" y="4136782"/>
            <a:chExt cx="2491427" cy="10189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4BA6772-9D16-4457-9E54-536AD3970BDB}"/>
                    </a:ext>
                  </a:extLst>
                </p:cNvPr>
                <p:cNvSpPr txBox="1"/>
                <p:nvPr/>
              </p:nvSpPr>
              <p:spPr>
                <a:xfrm>
                  <a:off x="186204" y="4543955"/>
                  <a:ext cx="2491427" cy="6117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0.8 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𝑡𝑎𝑛𝑘</m:t>
                        </m:r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4BA6772-9D16-4457-9E54-536AD3970B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204" y="4543955"/>
                  <a:ext cx="2491427" cy="61177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C92BA26E-A4EC-4A4D-9E4B-EE78E3F35B7B}"/>
                    </a:ext>
                  </a:extLst>
                </p:cNvPr>
                <p:cNvSpPr/>
                <p:nvPr/>
              </p:nvSpPr>
              <p:spPr>
                <a:xfrm>
                  <a:off x="351520" y="4136782"/>
                  <a:ext cx="14766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00 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𝑚𝑖𝑙𝑒𝑠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C92BA26E-A4EC-4A4D-9E4B-EE78E3F35B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520" y="4136782"/>
                  <a:ext cx="1476623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E6F43DDA-6F74-4333-AAB6-B10B1B1F38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2099" y="4904656"/>
            <a:ext cx="419450" cy="84866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18AF298-F7C1-4C8F-A829-4D749CDC74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56297" y="4662002"/>
            <a:ext cx="561828" cy="113917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9ED71AF-95CF-444F-A3AF-BE508F0C20DB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1FD3DF-CEB7-46BF-823B-8378AAD6338A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579989B-233C-4E1A-8850-036BAC0A74A4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5F04498-56CF-4BD7-9E76-4BD0E6D6DBEE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624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25540" y="2972467"/>
            <a:ext cx="252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many tanks of petrol would you need for 1300 miles?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675017-A1F7-47C2-8C82-E760DF436DB6}"/>
              </a:ext>
            </a:extLst>
          </p:cNvPr>
          <p:cNvSpPr txBox="1"/>
          <p:nvPr/>
        </p:nvSpPr>
        <p:spPr>
          <a:xfrm>
            <a:off x="6194596" y="2972467"/>
            <a:ext cx="246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tanks of petrol would you need for 1600 miles?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9FF041-B5F1-480C-BD28-9BEA501CC79D}"/>
              </a:ext>
            </a:extLst>
          </p:cNvPr>
          <p:cNvSpPr txBox="1"/>
          <p:nvPr/>
        </p:nvSpPr>
        <p:spPr>
          <a:xfrm>
            <a:off x="277690" y="1180095"/>
            <a:ext cx="2378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2F4CEF-99BA-4A15-8F14-11672BA9B146}"/>
              </a:ext>
            </a:extLst>
          </p:cNvPr>
          <p:cNvSpPr txBox="1"/>
          <p:nvPr/>
        </p:nvSpPr>
        <p:spPr>
          <a:xfrm>
            <a:off x="6230405" y="1221482"/>
            <a:ext cx="2460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9C746-5857-4B26-BB4F-3A13A6384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29" y="1221482"/>
            <a:ext cx="3109229" cy="51271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47451C-F8A5-4FBB-8BC4-8B639D90B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021" y="1204768"/>
            <a:ext cx="3109229" cy="5127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BA6772-9D16-4457-9E54-536AD3970BDB}"/>
                  </a:ext>
                </a:extLst>
              </p:cNvPr>
              <p:cNvSpPr txBox="1"/>
              <p:nvPr/>
            </p:nvSpPr>
            <p:spPr>
              <a:xfrm>
                <a:off x="455747" y="3794839"/>
                <a:ext cx="24914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BA6772-9D16-4457-9E54-536AD3970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47" y="3794839"/>
                <a:ext cx="249142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92694B-164F-4254-805A-8C732E42E295}"/>
                  </a:ext>
                </a:extLst>
              </p:cNvPr>
              <p:cNvSpPr txBox="1"/>
              <p:nvPr/>
            </p:nvSpPr>
            <p:spPr>
              <a:xfrm>
                <a:off x="200500" y="4696037"/>
                <a:ext cx="27211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=10.4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92694B-164F-4254-805A-8C732E42E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00" y="4696037"/>
                <a:ext cx="272116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/>
              <p:nvPr/>
            </p:nvSpPr>
            <p:spPr>
              <a:xfrm>
                <a:off x="6439102" y="3855395"/>
                <a:ext cx="2417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102" y="3855395"/>
                <a:ext cx="241721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34C492-E4DF-49E1-B796-B20A348EE099}"/>
                  </a:ext>
                </a:extLst>
              </p:cNvPr>
              <p:cNvSpPr txBox="1"/>
              <p:nvPr/>
            </p:nvSpPr>
            <p:spPr>
              <a:xfrm>
                <a:off x="6311135" y="4722909"/>
                <a:ext cx="26689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34C492-E4DF-49E1-B796-B20A348EE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135" y="4722909"/>
                <a:ext cx="266893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row: Curved Right 28">
            <a:extLst>
              <a:ext uri="{FF2B5EF4-FFF2-40B4-BE49-F238E27FC236}">
                <a16:creationId xmlns:a16="http://schemas.microsoft.com/office/drawing/2014/main" id="{54FBEE01-DCCE-4D81-9899-17896F82E2C3}"/>
              </a:ext>
            </a:extLst>
          </p:cNvPr>
          <p:cNvSpPr/>
          <p:nvPr/>
        </p:nvSpPr>
        <p:spPr>
          <a:xfrm>
            <a:off x="253757" y="3895797"/>
            <a:ext cx="291064" cy="810243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113E79-CA05-4803-B464-CDC4C867B7AE}"/>
                  </a:ext>
                </a:extLst>
              </p:cNvPr>
              <p:cNvSpPr txBox="1"/>
              <p:nvPr/>
            </p:nvSpPr>
            <p:spPr>
              <a:xfrm>
                <a:off x="141316" y="4265129"/>
                <a:ext cx="73500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×13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113E79-CA05-4803-B464-CDC4C867B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" y="4265129"/>
                <a:ext cx="735007" cy="215444"/>
              </a:xfrm>
              <a:prstGeom prst="rect">
                <a:avLst/>
              </a:prstGeom>
              <a:blipFill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row: Curved Right 30">
            <a:extLst>
              <a:ext uri="{FF2B5EF4-FFF2-40B4-BE49-F238E27FC236}">
                <a16:creationId xmlns:a16="http://schemas.microsoft.com/office/drawing/2014/main" id="{4B3E87E4-2895-4E53-9E0D-1029AB13F55F}"/>
              </a:ext>
            </a:extLst>
          </p:cNvPr>
          <p:cNvSpPr/>
          <p:nvPr/>
        </p:nvSpPr>
        <p:spPr>
          <a:xfrm>
            <a:off x="6200116" y="3979505"/>
            <a:ext cx="291064" cy="810243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B87DDE-355F-4E0D-8606-72F0BACD4C00}"/>
                  </a:ext>
                </a:extLst>
              </p:cNvPr>
              <p:cNvSpPr txBox="1"/>
              <p:nvPr/>
            </p:nvSpPr>
            <p:spPr>
              <a:xfrm>
                <a:off x="6141588" y="4322193"/>
                <a:ext cx="73500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×14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B87DDE-355F-4E0D-8606-72F0BACD4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588" y="4322193"/>
                <a:ext cx="735007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7002F27-C32F-4502-8C3C-179F51C4FE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2116" y="257996"/>
            <a:ext cx="444307" cy="59826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ECA0F13-6D63-40B3-9878-DDA844EF671F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C1B7D2-D295-46B7-B4EC-481EDBE6E293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4A6A04C-9090-400D-90AD-4B6A7DBFCB21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BA6620-AFC7-492E-8A7F-A97E6FD04CDA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BBFE468-6D38-4764-AD4A-FEC4CD814132}"/>
                  </a:ext>
                </a:extLst>
              </p:cNvPr>
              <p:cNvSpPr txBox="1"/>
              <p:nvPr/>
            </p:nvSpPr>
            <p:spPr>
              <a:xfrm>
                <a:off x="242175" y="5087501"/>
                <a:ext cx="244907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10.4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BBFE468-6D38-4764-AD4A-FEC4CD814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75" y="5087501"/>
                <a:ext cx="2449075" cy="14773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978AEE-7C09-47C3-8D23-AFDFB231A86C}"/>
                  </a:ext>
                </a:extLst>
              </p:cNvPr>
              <p:cNvSpPr txBox="1"/>
              <p:nvPr/>
            </p:nvSpPr>
            <p:spPr>
              <a:xfrm>
                <a:off x="6136483" y="5035819"/>
                <a:ext cx="244907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11.2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978AEE-7C09-47C3-8D23-AFDFB231A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483" y="5035819"/>
                <a:ext cx="2449075" cy="14773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6F09E6A-08CF-41B2-B0F0-8716F7204E9B}"/>
              </a:ext>
            </a:extLst>
          </p:cNvPr>
          <p:cNvCxnSpPr>
            <a:cxnSpLocks/>
          </p:cNvCxnSpPr>
          <p:nvPr/>
        </p:nvCxnSpPr>
        <p:spPr>
          <a:xfrm>
            <a:off x="3609474" y="4885271"/>
            <a:ext cx="37136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9D38FEF-3DEF-4C4D-A8AF-E8F3471A1EB9}"/>
              </a:ext>
            </a:extLst>
          </p:cNvPr>
          <p:cNvCxnSpPr>
            <a:cxnSpLocks/>
          </p:cNvCxnSpPr>
          <p:nvPr/>
        </p:nvCxnSpPr>
        <p:spPr>
          <a:xfrm>
            <a:off x="3980836" y="4885271"/>
            <a:ext cx="0" cy="90239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0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2" grpId="0"/>
      <p:bldP spid="23" grpId="0"/>
      <p:bldP spid="24" grpId="0"/>
      <p:bldP spid="28" grpId="0"/>
      <p:bldP spid="29" grpId="0" animBg="1"/>
      <p:bldP spid="30" grpId="0"/>
      <p:bldP spid="31" grpId="0" animBg="1"/>
      <p:bldP spid="32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25540" y="2972467"/>
            <a:ext cx="252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many tanks of petrol would you need for 875 miles?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675017-A1F7-47C2-8C82-E760DF436DB6}"/>
              </a:ext>
            </a:extLst>
          </p:cNvPr>
          <p:cNvSpPr txBox="1"/>
          <p:nvPr/>
        </p:nvSpPr>
        <p:spPr>
          <a:xfrm>
            <a:off x="6194596" y="2972467"/>
            <a:ext cx="246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How tanks of petrol would you need for 750?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9FF041-B5F1-480C-BD28-9BEA501CC79D}"/>
              </a:ext>
            </a:extLst>
          </p:cNvPr>
          <p:cNvSpPr txBox="1"/>
          <p:nvPr/>
        </p:nvSpPr>
        <p:spPr>
          <a:xfrm>
            <a:off x="277690" y="1180095"/>
            <a:ext cx="2378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2F4CEF-99BA-4A15-8F14-11672BA9B146}"/>
              </a:ext>
            </a:extLst>
          </p:cNvPr>
          <p:cNvSpPr txBox="1"/>
          <p:nvPr/>
        </p:nvSpPr>
        <p:spPr>
          <a:xfrm>
            <a:off x="6230405" y="1221482"/>
            <a:ext cx="2460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9C746-5857-4B26-BB4F-3A13A6384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29" y="1221482"/>
            <a:ext cx="3109229" cy="51271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47451C-F8A5-4FBB-8BC4-8B639D90B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021" y="1204768"/>
            <a:ext cx="3109229" cy="5127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BA6772-9D16-4457-9E54-536AD3970BDB}"/>
                  </a:ext>
                </a:extLst>
              </p:cNvPr>
              <p:cNvSpPr txBox="1"/>
              <p:nvPr/>
            </p:nvSpPr>
            <p:spPr>
              <a:xfrm>
                <a:off x="481348" y="3864866"/>
                <a:ext cx="23013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BA6772-9D16-4457-9E54-536AD3970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48" y="3864866"/>
                <a:ext cx="230134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92694B-164F-4254-805A-8C732E42E295}"/>
                  </a:ext>
                </a:extLst>
              </p:cNvPr>
              <p:cNvSpPr txBox="1"/>
              <p:nvPr/>
            </p:nvSpPr>
            <p:spPr>
              <a:xfrm>
                <a:off x="419505" y="4699733"/>
                <a:ext cx="2394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875 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92694B-164F-4254-805A-8C732E42E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05" y="4699733"/>
                <a:ext cx="239459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/>
              <p:nvPr/>
            </p:nvSpPr>
            <p:spPr>
              <a:xfrm>
                <a:off x="6535934" y="3864866"/>
                <a:ext cx="2264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6FE158-E803-4D39-9B17-E0ED90194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934" y="3864866"/>
                <a:ext cx="22640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34C492-E4DF-49E1-B796-B20A348EE099}"/>
                  </a:ext>
                </a:extLst>
              </p:cNvPr>
              <p:cNvSpPr txBox="1"/>
              <p:nvPr/>
            </p:nvSpPr>
            <p:spPr>
              <a:xfrm>
                <a:off x="6509092" y="4533958"/>
                <a:ext cx="2404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750 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34C492-E4DF-49E1-B796-B20A348EE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092" y="4533958"/>
                <a:ext cx="240433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59F91BC-BADE-481C-9BF7-E679BA55C8C2}"/>
              </a:ext>
            </a:extLst>
          </p:cNvPr>
          <p:cNvGrpSpPr/>
          <p:nvPr/>
        </p:nvGrpSpPr>
        <p:grpSpPr>
          <a:xfrm>
            <a:off x="84581" y="4024793"/>
            <a:ext cx="735007" cy="810243"/>
            <a:chOff x="141316" y="3895797"/>
            <a:chExt cx="735007" cy="810243"/>
          </a:xfrm>
        </p:grpSpPr>
        <p:sp>
          <p:nvSpPr>
            <p:cNvPr id="29" name="Arrow: Curved Right 28">
              <a:extLst>
                <a:ext uri="{FF2B5EF4-FFF2-40B4-BE49-F238E27FC236}">
                  <a16:creationId xmlns:a16="http://schemas.microsoft.com/office/drawing/2014/main" id="{54FBEE01-DCCE-4D81-9899-17896F82E2C3}"/>
                </a:ext>
              </a:extLst>
            </p:cNvPr>
            <p:cNvSpPr/>
            <p:nvPr/>
          </p:nvSpPr>
          <p:spPr>
            <a:xfrm>
              <a:off x="253757" y="3895797"/>
              <a:ext cx="291064" cy="810243"/>
            </a:xfrm>
            <a:prstGeom prst="curvedRigh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2113E79-CA05-4803-B464-CDC4C867B7AE}"/>
                    </a:ext>
                  </a:extLst>
                </p:cNvPr>
                <p:cNvSpPr txBox="1"/>
                <p:nvPr/>
              </p:nvSpPr>
              <p:spPr>
                <a:xfrm>
                  <a:off x="141316" y="4265129"/>
                  <a:ext cx="735007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×7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2113E79-CA05-4803-B464-CDC4C867B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316" y="4265129"/>
                  <a:ext cx="735007" cy="215444"/>
                </a:xfrm>
                <a:prstGeom prst="rect">
                  <a:avLst/>
                </a:prstGeom>
                <a:blipFill>
                  <a:blip r:embed="rId8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Arrow: Curved Right 30">
            <a:extLst>
              <a:ext uri="{FF2B5EF4-FFF2-40B4-BE49-F238E27FC236}">
                <a16:creationId xmlns:a16="http://schemas.microsoft.com/office/drawing/2014/main" id="{4B3E87E4-2895-4E53-9E0D-1029AB13F55F}"/>
              </a:ext>
            </a:extLst>
          </p:cNvPr>
          <p:cNvSpPr/>
          <p:nvPr/>
        </p:nvSpPr>
        <p:spPr>
          <a:xfrm>
            <a:off x="6200116" y="3979505"/>
            <a:ext cx="291064" cy="810243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B87DDE-355F-4E0D-8606-72F0BACD4C00}"/>
                  </a:ext>
                </a:extLst>
              </p:cNvPr>
              <p:cNvSpPr txBox="1"/>
              <p:nvPr/>
            </p:nvSpPr>
            <p:spPr>
              <a:xfrm>
                <a:off x="6141588" y="4322193"/>
                <a:ext cx="73500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B87DDE-355F-4E0D-8606-72F0BACD4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588" y="4322193"/>
                <a:ext cx="735007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6AB58219-135A-464B-AD35-A8CFAD136B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2116" y="257996"/>
            <a:ext cx="444307" cy="598265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863ADD3-7826-4D0D-AE87-3DD69814D2D4}"/>
              </a:ext>
            </a:extLst>
          </p:cNvPr>
          <p:cNvCxnSpPr>
            <a:cxnSpLocks/>
          </p:cNvCxnSpPr>
          <p:nvPr/>
        </p:nvCxnSpPr>
        <p:spPr>
          <a:xfrm>
            <a:off x="3609474" y="4680730"/>
            <a:ext cx="46923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477D29E-8314-4C99-BDD0-DFE2E945DDE1}"/>
              </a:ext>
            </a:extLst>
          </p:cNvPr>
          <p:cNvCxnSpPr>
            <a:cxnSpLocks/>
          </p:cNvCxnSpPr>
          <p:nvPr/>
        </p:nvCxnSpPr>
        <p:spPr>
          <a:xfrm>
            <a:off x="4101155" y="4665760"/>
            <a:ext cx="0" cy="11219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03D9216D-C5C8-4B7C-8B7A-C4B33D1956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8897" y="4665760"/>
            <a:ext cx="534094" cy="112190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FAA53D4-EF52-46F1-B7FE-47BBC6D8AAFC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FDA517-6635-43E6-B365-BC4805B79827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E0E834A-C466-4C67-9C58-3980E06F2BFF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53A5796-C808-49CE-8C26-7AFDBBC5621F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07F71F-1096-4B77-B13C-8C1D9002875D}"/>
                  </a:ext>
                </a:extLst>
              </p:cNvPr>
              <p:cNvSpPr txBox="1"/>
              <p:nvPr/>
            </p:nvSpPr>
            <p:spPr>
              <a:xfrm>
                <a:off x="206661" y="5306826"/>
                <a:ext cx="23945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7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07F71F-1096-4B77-B13C-8C1D900287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61" y="5306826"/>
                <a:ext cx="2394596" cy="12003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3380561-61EA-49BF-935C-53548422386B}"/>
                  </a:ext>
                </a:extLst>
              </p:cNvPr>
              <p:cNvSpPr txBox="1"/>
              <p:nvPr/>
            </p:nvSpPr>
            <p:spPr>
              <a:xfrm>
                <a:off x="6163722" y="5226712"/>
                <a:ext cx="23945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3380561-61EA-49BF-935C-535484223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722" y="5226712"/>
                <a:ext cx="2394596" cy="12003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82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2" grpId="0"/>
      <p:bldP spid="23" grpId="0"/>
      <p:bldP spid="24" grpId="0"/>
      <p:bldP spid="28" grpId="0"/>
      <p:bldP spid="31" grpId="0" animBg="1"/>
      <p:bldP spid="32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4D696BF-548D-4360-B2A7-CA064394F2B3}"/>
              </a:ext>
            </a:extLst>
          </p:cNvPr>
          <p:cNvSpPr txBox="1"/>
          <p:nvPr/>
        </p:nvSpPr>
        <p:spPr>
          <a:xfrm>
            <a:off x="3963225" y="813661"/>
            <a:ext cx="766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eggs and number of pancakes you can make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376547-982B-4581-BDE3-F5FEA1764D1B}"/>
              </a:ext>
            </a:extLst>
          </p:cNvPr>
          <p:cNvSpPr txBox="1"/>
          <p:nvPr/>
        </p:nvSpPr>
        <p:spPr>
          <a:xfrm>
            <a:off x="8923883" y="2478285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24 eggs to pancakes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1BD69-9EE1-4543-8850-5C61E3EB5A02}"/>
              </a:ext>
            </a:extLst>
          </p:cNvPr>
          <p:cNvSpPr/>
          <p:nvPr/>
        </p:nvSpPr>
        <p:spPr>
          <a:xfrm>
            <a:off x="3919057" y="556700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5) 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CAF76-832F-4A20-A208-7C8D81CF02B4}"/>
              </a:ext>
            </a:extLst>
          </p:cNvPr>
          <p:cNvSpPr txBox="1"/>
          <p:nvPr/>
        </p:nvSpPr>
        <p:spPr>
          <a:xfrm>
            <a:off x="8935655" y="3641062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30 eggs to pancakes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9DD2-4CB0-4380-917D-1A08D3491C3A}"/>
              </a:ext>
            </a:extLst>
          </p:cNvPr>
          <p:cNvSpPr txBox="1"/>
          <p:nvPr/>
        </p:nvSpPr>
        <p:spPr>
          <a:xfrm>
            <a:off x="8935655" y="4577141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29 eggs to pancakes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A478C-8A49-4F57-9C28-D0DAF2B13D6E}"/>
              </a:ext>
            </a:extLst>
          </p:cNvPr>
          <p:cNvSpPr txBox="1"/>
          <p:nvPr/>
        </p:nvSpPr>
        <p:spPr>
          <a:xfrm>
            <a:off x="8907795" y="5516427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13 eggs to pancakes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60A13F-206F-4BF7-A565-B9ABFBA0CBDA}"/>
              </a:ext>
            </a:extLst>
          </p:cNvPr>
          <p:cNvSpPr txBox="1"/>
          <p:nvPr/>
        </p:nvSpPr>
        <p:spPr>
          <a:xfrm>
            <a:off x="4352983" y="3545587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13 pancakes to eggs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8514FF-0EF9-4529-A119-7A6D062C48DB}"/>
              </a:ext>
            </a:extLst>
          </p:cNvPr>
          <p:cNvSpPr txBox="1"/>
          <p:nvPr/>
        </p:nvSpPr>
        <p:spPr>
          <a:xfrm>
            <a:off x="4395697" y="2460716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16 pancakes to eggs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1D5EEB-A887-4385-BA38-9595588C0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61" y="947713"/>
            <a:ext cx="3353091" cy="496257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941D026-1AAD-415B-A4E1-8E9D660C13E2}"/>
              </a:ext>
            </a:extLst>
          </p:cNvPr>
          <p:cNvSpPr/>
          <p:nvPr/>
        </p:nvSpPr>
        <p:spPr>
          <a:xfrm>
            <a:off x="8473957" y="1432175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6) 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6953C8-4B51-4791-AE8E-0AADE73BB1FE}"/>
              </a:ext>
            </a:extLst>
          </p:cNvPr>
          <p:cNvSpPr/>
          <p:nvPr/>
        </p:nvSpPr>
        <p:spPr>
          <a:xfrm>
            <a:off x="8481060" y="2451608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7) 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608558-C899-458A-98B5-8F14FAF24955}"/>
              </a:ext>
            </a:extLst>
          </p:cNvPr>
          <p:cNvSpPr/>
          <p:nvPr/>
        </p:nvSpPr>
        <p:spPr>
          <a:xfrm>
            <a:off x="8446495" y="360782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8) 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A890E7-AFDE-4002-9032-5C3A0322C047}"/>
              </a:ext>
            </a:extLst>
          </p:cNvPr>
          <p:cNvSpPr/>
          <p:nvPr/>
        </p:nvSpPr>
        <p:spPr>
          <a:xfrm>
            <a:off x="3952381" y="144461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1) </a:t>
            </a:r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622938-1DB8-4421-980B-BD732D990AD6}"/>
              </a:ext>
            </a:extLst>
          </p:cNvPr>
          <p:cNvSpPr/>
          <p:nvPr/>
        </p:nvSpPr>
        <p:spPr>
          <a:xfrm>
            <a:off x="3983101" y="246071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</a:t>
            </a:r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8DDED2-B033-4516-94C0-5F37DB4613CB}"/>
              </a:ext>
            </a:extLst>
          </p:cNvPr>
          <p:cNvSpPr/>
          <p:nvPr/>
        </p:nvSpPr>
        <p:spPr>
          <a:xfrm>
            <a:off x="3953398" y="351804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3)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44F37B-885E-4F65-B098-F74CA958209D}"/>
              </a:ext>
            </a:extLst>
          </p:cNvPr>
          <p:cNvSpPr/>
          <p:nvPr/>
        </p:nvSpPr>
        <p:spPr>
          <a:xfrm>
            <a:off x="3931651" y="452562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4) 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0CAAAC-EEB2-4694-B76A-E4EA5B2A9E58}"/>
              </a:ext>
            </a:extLst>
          </p:cNvPr>
          <p:cNvSpPr txBox="1"/>
          <p:nvPr/>
        </p:nvSpPr>
        <p:spPr>
          <a:xfrm>
            <a:off x="4426291" y="4523786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17 pancakes to eggs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E256CE-E38D-4349-B938-9C9BE30C175D}"/>
              </a:ext>
            </a:extLst>
          </p:cNvPr>
          <p:cNvSpPr txBox="1"/>
          <p:nvPr/>
        </p:nvSpPr>
        <p:spPr>
          <a:xfrm>
            <a:off x="4447038" y="5555398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27 pancakes to eggs</a:t>
            </a:r>
            <a:endParaRPr lang="en-GB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3190444-1DF3-4685-86FD-657A00AC7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2116" y="257996"/>
            <a:ext cx="444307" cy="598265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B74F58AC-8EED-47B4-8146-214ED009D158}"/>
              </a:ext>
            </a:extLst>
          </p:cNvPr>
          <p:cNvSpPr/>
          <p:nvPr/>
        </p:nvSpPr>
        <p:spPr>
          <a:xfrm>
            <a:off x="8491992" y="4621005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9) 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A87206B-FB86-439B-9B7D-AF1D9FED036A}"/>
              </a:ext>
            </a:extLst>
          </p:cNvPr>
          <p:cNvSpPr/>
          <p:nvPr/>
        </p:nvSpPr>
        <p:spPr>
          <a:xfrm>
            <a:off x="8481060" y="5540960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10) 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A645CB4-479A-4179-A856-0EE2CB1E7376}"/>
              </a:ext>
            </a:extLst>
          </p:cNvPr>
          <p:cNvSpPr txBox="1"/>
          <p:nvPr/>
        </p:nvSpPr>
        <p:spPr>
          <a:xfrm>
            <a:off x="4370215" y="1458462"/>
            <a:ext cx="261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 pancake to eggs</a:t>
            </a:r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5AD56D-7073-43CB-A8CE-32575349ECAF}"/>
              </a:ext>
            </a:extLst>
          </p:cNvPr>
          <p:cNvSpPr txBox="1"/>
          <p:nvPr/>
        </p:nvSpPr>
        <p:spPr>
          <a:xfrm>
            <a:off x="8806884" y="1432170"/>
            <a:ext cx="261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 egg to pancakes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45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4D696BF-548D-4360-B2A7-CA064394F2B3}"/>
              </a:ext>
            </a:extLst>
          </p:cNvPr>
          <p:cNvSpPr txBox="1"/>
          <p:nvPr/>
        </p:nvSpPr>
        <p:spPr>
          <a:xfrm>
            <a:off x="3963225" y="813661"/>
            <a:ext cx="766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eggs and number of pancakes you can make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376547-982B-4581-BDE3-F5FEA1764D1B}"/>
              </a:ext>
            </a:extLst>
          </p:cNvPr>
          <p:cNvSpPr txBox="1"/>
          <p:nvPr/>
        </p:nvSpPr>
        <p:spPr>
          <a:xfrm>
            <a:off x="8923883" y="2478285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24 eggs to pancakes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1BD69-9EE1-4543-8850-5C61E3EB5A02}"/>
              </a:ext>
            </a:extLst>
          </p:cNvPr>
          <p:cNvSpPr/>
          <p:nvPr/>
        </p:nvSpPr>
        <p:spPr>
          <a:xfrm>
            <a:off x="3919057" y="556700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5) 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CAF76-832F-4A20-A208-7C8D81CF02B4}"/>
              </a:ext>
            </a:extLst>
          </p:cNvPr>
          <p:cNvSpPr txBox="1"/>
          <p:nvPr/>
        </p:nvSpPr>
        <p:spPr>
          <a:xfrm>
            <a:off x="8935655" y="3641062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30 eggs to pancakes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9DD2-4CB0-4380-917D-1A08D3491C3A}"/>
              </a:ext>
            </a:extLst>
          </p:cNvPr>
          <p:cNvSpPr txBox="1"/>
          <p:nvPr/>
        </p:nvSpPr>
        <p:spPr>
          <a:xfrm>
            <a:off x="8935655" y="4577141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29 eggs to pancakes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A478C-8A49-4F57-9C28-D0DAF2B13D6E}"/>
              </a:ext>
            </a:extLst>
          </p:cNvPr>
          <p:cNvSpPr txBox="1"/>
          <p:nvPr/>
        </p:nvSpPr>
        <p:spPr>
          <a:xfrm>
            <a:off x="8907795" y="5516427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13 eggs to pancakes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60A13F-206F-4BF7-A565-B9ABFBA0CBDA}"/>
              </a:ext>
            </a:extLst>
          </p:cNvPr>
          <p:cNvSpPr txBox="1"/>
          <p:nvPr/>
        </p:nvSpPr>
        <p:spPr>
          <a:xfrm>
            <a:off x="4352983" y="3545587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13 pancakes to eggs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8514FF-0EF9-4529-A119-7A6D062C48DB}"/>
              </a:ext>
            </a:extLst>
          </p:cNvPr>
          <p:cNvSpPr txBox="1"/>
          <p:nvPr/>
        </p:nvSpPr>
        <p:spPr>
          <a:xfrm>
            <a:off x="4395697" y="2460716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16 pancakes to eggs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1D5EEB-A887-4385-BA38-9595588C0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61" y="947713"/>
            <a:ext cx="3353091" cy="496257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941D026-1AAD-415B-A4E1-8E9D660C13E2}"/>
              </a:ext>
            </a:extLst>
          </p:cNvPr>
          <p:cNvSpPr/>
          <p:nvPr/>
        </p:nvSpPr>
        <p:spPr>
          <a:xfrm>
            <a:off x="8473957" y="1432175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6) 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6953C8-4B51-4791-AE8E-0AADE73BB1FE}"/>
              </a:ext>
            </a:extLst>
          </p:cNvPr>
          <p:cNvSpPr/>
          <p:nvPr/>
        </p:nvSpPr>
        <p:spPr>
          <a:xfrm>
            <a:off x="8481060" y="2451608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7) 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608558-C899-458A-98B5-8F14FAF24955}"/>
              </a:ext>
            </a:extLst>
          </p:cNvPr>
          <p:cNvSpPr/>
          <p:nvPr/>
        </p:nvSpPr>
        <p:spPr>
          <a:xfrm>
            <a:off x="8446495" y="360782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8) 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A890E7-AFDE-4002-9032-5C3A0322C047}"/>
              </a:ext>
            </a:extLst>
          </p:cNvPr>
          <p:cNvSpPr/>
          <p:nvPr/>
        </p:nvSpPr>
        <p:spPr>
          <a:xfrm>
            <a:off x="3952381" y="144461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1) </a:t>
            </a:r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622938-1DB8-4421-980B-BD732D990AD6}"/>
              </a:ext>
            </a:extLst>
          </p:cNvPr>
          <p:cNvSpPr/>
          <p:nvPr/>
        </p:nvSpPr>
        <p:spPr>
          <a:xfrm>
            <a:off x="3983101" y="246071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</a:t>
            </a:r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8DDED2-B033-4516-94C0-5F37DB4613CB}"/>
              </a:ext>
            </a:extLst>
          </p:cNvPr>
          <p:cNvSpPr/>
          <p:nvPr/>
        </p:nvSpPr>
        <p:spPr>
          <a:xfrm>
            <a:off x="3953398" y="351804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3)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44F37B-885E-4F65-B098-F74CA958209D}"/>
              </a:ext>
            </a:extLst>
          </p:cNvPr>
          <p:cNvSpPr/>
          <p:nvPr/>
        </p:nvSpPr>
        <p:spPr>
          <a:xfrm>
            <a:off x="3931651" y="4525622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4) 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0CAAAC-EEB2-4694-B76A-E4EA5B2A9E58}"/>
              </a:ext>
            </a:extLst>
          </p:cNvPr>
          <p:cNvSpPr txBox="1"/>
          <p:nvPr/>
        </p:nvSpPr>
        <p:spPr>
          <a:xfrm>
            <a:off x="4426291" y="4523786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17 pancakes to eggs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E256CE-E38D-4349-B938-9C9BE30C175D}"/>
              </a:ext>
            </a:extLst>
          </p:cNvPr>
          <p:cNvSpPr txBox="1"/>
          <p:nvPr/>
        </p:nvSpPr>
        <p:spPr>
          <a:xfrm>
            <a:off x="4447038" y="5555398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27 pancakes to eggs</a:t>
            </a:r>
            <a:endParaRPr lang="en-GB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3190444-1DF3-4685-86FD-657A00AC7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2116" y="257996"/>
            <a:ext cx="444307" cy="5982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63C73CD-4D02-4D30-B4A9-375BBAC7A7FD}"/>
                  </a:ext>
                </a:extLst>
              </p:cNvPr>
              <p:cNvSpPr txBox="1"/>
              <p:nvPr/>
            </p:nvSpPr>
            <p:spPr>
              <a:xfrm>
                <a:off x="10124110" y="2884157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63C73CD-4D02-4D30-B4A9-375BBAC7A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4110" y="2884157"/>
                <a:ext cx="218377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DCDD514-FD58-4DE6-B7BF-9BAB969CFABD}"/>
                  </a:ext>
                </a:extLst>
              </p:cNvPr>
              <p:cNvSpPr txBox="1"/>
              <p:nvPr/>
            </p:nvSpPr>
            <p:spPr>
              <a:xfrm>
                <a:off x="9988757" y="4087234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DCDD514-FD58-4DE6-B7BF-9BAB969CF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757" y="4087234"/>
                <a:ext cx="2183773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93D1535-6F48-4344-8787-02B5EEBA625A}"/>
                  </a:ext>
                </a:extLst>
              </p:cNvPr>
              <p:cNvSpPr txBox="1"/>
              <p:nvPr/>
            </p:nvSpPr>
            <p:spPr>
              <a:xfrm>
                <a:off x="10035347" y="5035395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9.3 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93D1535-6F48-4344-8787-02B5EEBA6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5347" y="5035395"/>
                <a:ext cx="2183773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29F6851-EED4-4075-AA29-75A0699AF829}"/>
                  </a:ext>
                </a:extLst>
              </p:cNvPr>
              <p:cNvSpPr txBox="1"/>
              <p:nvPr/>
            </p:nvSpPr>
            <p:spPr>
              <a:xfrm>
                <a:off x="9967776" y="6034908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29F6851-EED4-4075-AA29-75A0699AF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776" y="6034908"/>
                <a:ext cx="2183773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549F54C-FC2A-49B7-8216-E959025A0642}"/>
                  </a:ext>
                </a:extLst>
              </p:cNvPr>
              <p:cNvSpPr txBox="1"/>
              <p:nvPr/>
            </p:nvSpPr>
            <p:spPr>
              <a:xfrm>
                <a:off x="5116458" y="2887230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549F54C-FC2A-49B7-8216-E959025A0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458" y="2887230"/>
                <a:ext cx="2183773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59592A1-7733-4DCE-8C1C-6221168AF039}"/>
                  </a:ext>
                </a:extLst>
              </p:cNvPr>
              <p:cNvSpPr txBox="1"/>
              <p:nvPr/>
            </p:nvSpPr>
            <p:spPr>
              <a:xfrm>
                <a:off x="4921774" y="3901363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59592A1-7733-4DCE-8C1C-6221168AF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774" y="3901363"/>
                <a:ext cx="2183773" cy="369332"/>
              </a:xfrm>
              <a:prstGeom prst="rect">
                <a:avLst/>
              </a:prstGeom>
              <a:blipFill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DE1D424-AD3C-4B78-959E-311060B202E6}"/>
                  </a:ext>
                </a:extLst>
              </p:cNvPr>
              <p:cNvSpPr txBox="1"/>
              <p:nvPr/>
            </p:nvSpPr>
            <p:spPr>
              <a:xfrm>
                <a:off x="4955281" y="4861651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DE1D424-AD3C-4B78-959E-311060B20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81" y="4861651"/>
                <a:ext cx="2183773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F185E6C-44D6-4D6E-B8E4-6BB1BC762CC4}"/>
                  </a:ext>
                </a:extLst>
              </p:cNvPr>
              <p:cNvSpPr txBox="1"/>
              <p:nvPr/>
            </p:nvSpPr>
            <p:spPr>
              <a:xfrm>
                <a:off x="5005098" y="5850242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F185E6C-44D6-4D6E-B8E4-6BB1BC762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098" y="5850242"/>
                <a:ext cx="2183773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B74F58AC-8EED-47B4-8146-214ED009D158}"/>
              </a:ext>
            </a:extLst>
          </p:cNvPr>
          <p:cNvSpPr/>
          <p:nvPr/>
        </p:nvSpPr>
        <p:spPr>
          <a:xfrm>
            <a:off x="8491992" y="4621005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9) 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A87206B-FB86-439B-9B7D-AF1D9FED036A}"/>
              </a:ext>
            </a:extLst>
          </p:cNvPr>
          <p:cNvSpPr/>
          <p:nvPr/>
        </p:nvSpPr>
        <p:spPr>
          <a:xfrm>
            <a:off x="8481060" y="5540960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10) 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A645CB4-479A-4179-A856-0EE2CB1E7376}"/>
              </a:ext>
            </a:extLst>
          </p:cNvPr>
          <p:cNvSpPr txBox="1"/>
          <p:nvPr/>
        </p:nvSpPr>
        <p:spPr>
          <a:xfrm>
            <a:off x="4370215" y="1458462"/>
            <a:ext cx="261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 pancake to eggs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A855378-20B0-4CAE-B3BA-829AC46B1A1F}"/>
                  </a:ext>
                </a:extLst>
              </p:cNvPr>
              <p:cNvSpPr txBox="1"/>
              <p:nvPr/>
            </p:nvSpPr>
            <p:spPr>
              <a:xfrm>
                <a:off x="5255370" y="1872114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A855378-20B0-4CAE-B3BA-829AC46B1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370" y="1872114"/>
                <a:ext cx="2183773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2A5AD56D-7073-43CB-A8CE-32575349ECAF}"/>
              </a:ext>
            </a:extLst>
          </p:cNvPr>
          <p:cNvSpPr txBox="1"/>
          <p:nvPr/>
        </p:nvSpPr>
        <p:spPr>
          <a:xfrm>
            <a:off x="8806884" y="1432170"/>
            <a:ext cx="261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 egg to pancakes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0A8FF21-FC1B-4AA8-A43B-934FB1DA89D5}"/>
                  </a:ext>
                </a:extLst>
              </p:cNvPr>
              <p:cNvSpPr txBox="1"/>
              <p:nvPr/>
            </p:nvSpPr>
            <p:spPr>
              <a:xfrm>
                <a:off x="9536866" y="1829477"/>
                <a:ext cx="2183773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0.66 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0A8FF21-FC1B-4AA8-A43B-934FB1DA8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6866" y="1829477"/>
                <a:ext cx="2183773" cy="634789"/>
              </a:xfrm>
              <a:prstGeom prst="rect">
                <a:avLst/>
              </a:prstGeom>
              <a:blipFill>
                <a:blip r:embed="rId14"/>
                <a:stretch>
                  <a:fillRect r="-10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25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9" grpId="0"/>
      <p:bldP spid="51" grpId="0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1005</TotalTime>
  <Words>660</Words>
  <Application>Microsoft Office PowerPoint</Application>
  <PresentationFormat>Widescreen</PresentationFormat>
  <Paragraphs>124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4_Office Theme</vt:lpstr>
      <vt:lpstr>Office Theme</vt:lpstr>
      <vt:lpstr>Conversion Graphs: Scale up from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Reid</dc:creator>
  <cp:lastModifiedBy>Graeme Mitchinson</cp:lastModifiedBy>
  <cp:revision>116</cp:revision>
  <dcterms:created xsi:type="dcterms:W3CDTF">2020-01-12T21:28:21Z</dcterms:created>
  <dcterms:modified xsi:type="dcterms:W3CDTF">2022-03-03T13:41:46Z</dcterms:modified>
</cp:coreProperties>
</file>