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89" r:id="rId2"/>
    <p:sldId id="292" r:id="rId3"/>
    <p:sldId id="294" r:id="rId4"/>
    <p:sldId id="295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362" autoAdjust="0"/>
  </p:normalViewPr>
  <p:slideViewPr>
    <p:cSldViewPr snapToGrid="0">
      <p:cViewPr varScale="1">
        <p:scale>
          <a:sx n="93" d="100"/>
          <a:sy n="93" d="100"/>
        </p:scale>
        <p:origin x="52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yan MYLES-ROBERTS" userId="a8acf0d2-f841-42fa-a7a1-45b87abc9782" providerId="ADAL" clId="{817E44CC-A2AB-4115-A0B0-11AF323B458C}"/>
    <pc:docChg chg="undo custSel addSld delSld modSld sldOrd">
      <pc:chgData name="Ryan MYLES-ROBERTS" userId="a8acf0d2-f841-42fa-a7a1-45b87abc9782" providerId="ADAL" clId="{817E44CC-A2AB-4115-A0B0-11AF323B458C}" dt="2022-02-01T17:38:34.423" v="428" actId="478"/>
      <pc:docMkLst>
        <pc:docMk/>
      </pc:docMkLst>
      <pc:sldChg chg="modSp mod">
        <pc:chgData name="Ryan MYLES-ROBERTS" userId="a8acf0d2-f841-42fa-a7a1-45b87abc9782" providerId="ADAL" clId="{817E44CC-A2AB-4115-A0B0-11AF323B458C}" dt="2022-02-01T17:27:13.853" v="91" actId="20577"/>
        <pc:sldMkLst>
          <pc:docMk/>
          <pc:sldMk cId="2560371679" sldId="289"/>
        </pc:sldMkLst>
        <pc:spChg chg="mod">
          <ac:chgData name="Ryan MYLES-ROBERTS" userId="a8acf0d2-f841-42fa-a7a1-45b87abc9782" providerId="ADAL" clId="{817E44CC-A2AB-4115-A0B0-11AF323B458C}" dt="2022-02-01T17:26:28.534" v="70" actId="20577"/>
          <ac:spMkLst>
            <pc:docMk/>
            <pc:sldMk cId="2560371679" sldId="289"/>
            <ac:spMk id="2" creationId="{AAA97DEB-F45C-4041-AC68-4037D512EC3C}"/>
          </ac:spMkLst>
        </pc:spChg>
        <pc:spChg chg="mod">
          <ac:chgData name="Ryan MYLES-ROBERTS" userId="a8acf0d2-f841-42fa-a7a1-45b87abc9782" providerId="ADAL" clId="{817E44CC-A2AB-4115-A0B0-11AF323B458C}" dt="2022-02-01T17:26:54.800" v="86" actId="20577"/>
          <ac:spMkLst>
            <pc:docMk/>
            <pc:sldMk cId="2560371679" sldId="289"/>
            <ac:spMk id="15" creationId="{FD00BA58-2814-44CF-924D-7EBD0D372846}"/>
          </ac:spMkLst>
        </pc:spChg>
        <pc:spChg chg="mod">
          <ac:chgData name="Ryan MYLES-ROBERTS" userId="a8acf0d2-f841-42fa-a7a1-45b87abc9782" providerId="ADAL" clId="{817E44CC-A2AB-4115-A0B0-11AF323B458C}" dt="2022-02-01T17:26:47.824" v="77" actId="20577"/>
          <ac:spMkLst>
            <pc:docMk/>
            <pc:sldMk cId="2560371679" sldId="289"/>
            <ac:spMk id="17" creationId="{A91AA12A-6B25-42B6-9A89-D3547DC253D7}"/>
          </ac:spMkLst>
        </pc:spChg>
        <pc:spChg chg="mod">
          <ac:chgData name="Ryan MYLES-ROBERTS" userId="a8acf0d2-f841-42fa-a7a1-45b87abc9782" providerId="ADAL" clId="{817E44CC-A2AB-4115-A0B0-11AF323B458C}" dt="2022-02-01T17:27:13.853" v="91" actId="20577"/>
          <ac:spMkLst>
            <pc:docMk/>
            <pc:sldMk cId="2560371679" sldId="289"/>
            <ac:spMk id="22" creationId="{11EF4503-BE2A-426D-845B-C49D6835B979}"/>
          </ac:spMkLst>
        </pc:spChg>
      </pc:sldChg>
      <pc:sldChg chg="addSp delSp modSp mod modAnim">
        <pc:chgData name="Ryan MYLES-ROBERTS" userId="a8acf0d2-f841-42fa-a7a1-45b87abc9782" providerId="ADAL" clId="{817E44CC-A2AB-4115-A0B0-11AF323B458C}" dt="2022-02-01T17:27:41.266" v="110"/>
        <pc:sldMkLst>
          <pc:docMk/>
          <pc:sldMk cId="882340753" sldId="292"/>
        </pc:sldMkLst>
        <pc:spChg chg="del">
          <ac:chgData name="Ryan MYLES-ROBERTS" userId="a8acf0d2-f841-42fa-a7a1-45b87abc9782" providerId="ADAL" clId="{817E44CC-A2AB-4115-A0B0-11AF323B458C}" dt="2022-02-01T17:27:36.960" v="109" actId="478"/>
          <ac:spMkLst>
            <pc:docMk/>
            <pc:sldMk cId="882340753" sldId="292"/>
            <ac:spMk id="10" creationId="{8460B414-114B-4C8A-A820-7B5C5C59B80C}"/>
          </ac:spMkLst>
        </pc:spChg>
        <pc:spChg chg="del">
          <ac:chgData name="Ryan MYLES-ROBERTS" userId="a8acf0d2-f841-42fa-a7a1-45b87abc9782" providerId="ADAL" clId="{817E44CC-A2AB-4115-A0B0-11AF323B458C}" dt="2022-02-01T17:27:36.960" v="109" actId="478"/>
          <ac:spMkLst>
            <pc:docMk/>
            <pc:sldMk cId="882340753" sldId="292"/>
            <ac:spMk id="11" creationId="{5C7E11CD-8EE5-4157-AF35-2ECC322F9C6A}"/>
          </ac:spMkLst>
        </pc:spChg>
        <pc:spChg chg="mod">
          <ac:chgData name="Ryan MYLES-ROBERTS" userId="a8acf0d2-f841-42fa-a7a1-45b87abc9782" providerId="ADAL" clId="{817E44CC-A2AB-4115-A0B0-11AF323B458C}" dt="2022-02-01T17:27:21.270" v="106" actId="20577"/>
          <ac:spMkLst>
            <pc:docMk/>
            <pc:sldMk cId="882340753" sldId="292"/>
            <ac:spMk id="12" creationId="{81C5ADAB-C769-4C76-A7A8-662B4210C126}"/>
          </ac:spMkLst>
        </pc:spChg>
        <pc:spChg chg="add mod">
          <ac:chgData name="Ryan MYLES-ROBERTS" userId="a8acf0d2-f841-42fa-a7a1-45b87abc9782" providerId="ADAL" clId="{817E44CC-A2AB-4115-A0B0-11AF323B458C}" dt="2022-02-01T17:27:41.266" v="110"/>
          <ac:spMkLst>
            <pc:docMk/>
            <pc:sldMk cId="882340753" sldId="292"/>
            <ac:spMk id="13" creationId="{2562C613-1DB1-4758-8139-24A622130B62}"/>
          </ac:spMkLst>
        </pc:spChg>
        <pc:spChg chg="add mod">
          <ac:chgData name="Ryan MYLES-ROBERTS" userId="a8acf0d2-f841-42fa-a7a1-45b87abc9782" providerId="ADAL" clId="{817E44CC-A2AB-4115-A0B0-11AF323B458C}" dt="2022-02-01T17:27:41.266" v="110"/>
          <ac:spMkLst>
            <pc:docMk/>
            <pc:sldMk cId="882340753" sldId="292"/>
            <ac:spMk id="14" creationId="{82EF88DB-5725-4D9E-A6A6-DAB9ED7810A7}"/>
          </ac:spMkLst>
        </pc:spChg>
      </pc:sldChg>
      <pc:sldChg chg="addSp delSp modSp mod modAnim">
        <pc:chgData name="Ryan MYLES-ROBERTS" userId="a8acf0d2-f841-42fa-a7a1-45b87abc9782" providerId="ADAL" clId="{817E44CC-A2AB-4115-A0B0-11AF323B458C}" dt="2022-02-01T17:28:02.946" v="115" actId="1076"/>
        <pc:sldMkLst>
          <pc:docMk/>
          <pc:sldMk cId="294301012" sldId="294"/>
        </pc:sldMkLst>
        <pc:spChg chg="del">
          <ac:chgData name="Ryan MYLES-ROBERTS" userId="a8acf0d2-f841-42fa-a7a1-45b87abc9782" providerId="ADAL" clId="{817E44CC-A2AB-4115-A0B0-11AF323B458C}" dt="2022-02-01T17:27:47.944" v="111" actId="478"/>
          <ac:spMkLst>
            <pc:docMk/>
            <pc:sldMk cId="294301012" sldId="294"/>
            <ac:spMk id="5" creationId="{00FA732F-1916-447F-8218-093FFC11E46C}"/>
          </ac:spMkLst>
        </pc:spChg>
        <pc:spChg chg="mod">
          <ac:chgData name="Ryan MYLES-ROBERTS" userId="a8acf0d2-f841-42fa-a7a1-45b87abc9782" providerId="ADAL" clId="{817E44CC-A2AB-4115-A0B0-11AF323B458C}" dt="2022-02-01T17:27:57.950" v="114" actId="1076"/>
          <ac:spMkLst>
            <pc:docMk/>
            <pc:sldMk cId="294301012" sldId="294"/>
            <ac:spMk id="6" creationId="{EF7B4C90-B8AE-4951-AF5A-523D330814EB}"/>
          </ac:spMkLst>
        </pc:spChg>
        <pc:spChg chg="add mod">
          <ac:chgData name="Ryan MYLES-ROBERTS" userId="a8acf0d2-f841-42fa-a7a1-45b87abc9782" providerId="ADAL" clId="{817E44CC-A2AB-4115-A0B0-11AF323B458C}" dt="2022-02-01T17:28:02.946" v="115" actId="1076"/>
          <ac:spMkLst>
            <pc:docMk/>
            <pc:sldMk cId="294301012" sldId="294"/>
            <ac:spMk id="7" creationId="{B8D9B446-37FA-406D-905A-BDEDA8C68441}"/>
          </ac:spMkLst>
        </pc:spChg>
        <pc:spChg chg="add mod">
          <ac:chgData name="Ryan MYLES-ROBERTS" userId="a8acf0d2-f841-42fa-a7a1-45b87abc9782" providerId="ADAL" clId="{817E44CC-A2AB-4115-A0B0-11AF323B458C}" dt="2022-02-01T17:28:02.946" v="115" actId="1076"/>
          <ac:spMkLst>
            <pc:docMk/>
            <pc:sldMk cId="294301012" sldId="294"/>
            <ac:spMk id="8" creationId="{5CC968A1-4774-4B3F-A404-3A01F61388BF}"/>
          </ac:spMkLst>
        </pc:spChg>
        <pc:spChg chg="add mod">
          <ac:chgData name="Ryan MYLES-ROBERTS" userId="a8acf0d2-f841-42fa-a7a1-45b87abc9782" providerId="ADAL" clId="{817E44CC-A2AB-4115-A0B0-11AF323B458C}" dt="2022-02-01T17:28:02.946" v="115" actId="1076"/>
          <ac:spMkLst>
            <pc:docMk/>
            <pc:sldMk cId="294301012" sldId="294"/>
            <ac:spMk id="9" creationId="{986569F9-29D6-4938-9641-A28D8DB7D07C}"/>
          </ac:spMkLst>
        </pc:spChg>
        <pc:spChg chg="add mod">
          <ac:chgData name="Ryan MYLES-ROBERTS" userId="a8acf0d2-f841-42fa-a7a1-45b87abc9782" providerId="ADAL" clId="{817E44CC-A2AB-4115-A0B0-11AF323B458C}" dt="2022-02-01T17:28:02.946" v="115" actId="1076"/>
          <ac:spMkLst>
            <pc:docMk/>
            <pc:sldMk cId="294301012" sldId="294"/>
            <ac:spMk id="10" creationId="{7C330A14-2097-4888-BBCB-C511E9EEA894}"/>
          </ac:spMkLst>
        </pc:spChg>
        <pc:spChg chg="del">
          <ac:chgData name="Ryan MYLES-ROBERTS" userId="a8acf0d2-f841-42fa-a7a1-45b87abc9782" providerId="ADAL" clId="{817E44CC-A2AB-4115-A0B0-11AF323B458C}" dt="2022-02-01T17:27:47.944" v="111" actId="478"/>
          <ac:spMkLst>
            <pc:docMk/>
            <pc:sldMk cId="294301012" sldId="294"/>
            <ac:spMk id="11" creationId="{62114B2D-F4AF-4A70-AAB3-3006CE1C1153}"/>
          </ac:spMkLst>
        </pc:spChg>
        <pc:spChg chg="add mod">
          <ac:chgData name="Ryan MYLES-ROBERTS" userId="a8acf0d2-f841-42fa-a7a1-45b87abc9782" providerId="ADAL" clId="{817E44CC-A2AB-4115-A0B0-11AF323B458C}" dt="2022-02-01T17:28:02.946" v="115" actId="1076"/>
          <ac:spMkLst>
            <pc:docMk/>
            <pc:sldMk cId="294301012" sldId="294"/>
            <ac:spMk id="12" creationId="{1F98FDB0-FBED-410B-A67E-E42126060632}"/>
          </ac:spMkLst>
        </pc:spChg>
        <pc:spChg chg="add mod">
          <ac:chgData name="Ryan MYLES-ROBERTS" userId="a8acf0d2-f841-42fa-a7a1-45b87abc9782" providerId="ADAL" clId="{817E44CC-A2AB-4115-A0B0-11AF323B458C}" dt="2022-02-01T17:28:02.946" v="115" actId="1076"/>
          <ac:spMkLst>
            <pc:docMk/>
            <pc:sldMk cId="294301012" sldId="294"/>
            <ac:spMk id="13" creationId="{4C62117D-830B-4F6D-86A7-99C839853604}"/>
          </ac:spMkLst>
        </pc:spChg>
        <pc:spChg chg="add mod">
          <ac:chgData name="Ryan MYLES-ROBERTS" userId="a8acf0d2-f841-42fa-a7a1-45b87abc9782" providerId="ADAL" clId="{817E44CC-A2AB-4115-A0B0-11AF323B458C}" dt="2022-02-01T17:28:02.946" v="115" actId="1076"/>
          <ac:spMkLst>
            <pc:docMk/>
            <pc:sldMk cId="294301012" sldId="294"/>
            <ac:spMk id="14" creationId="{8BD8F7EB-6D9C-413D-9DAA-4996FF4F3E0F}"/>
          </ac:spMkLst>
        </pc:spChg>
        <pc:spChg chg="add mod">
          <ac:chgData name="Ryan MYLES-ROBERTS" userId="a8acf0d2-f841-42fa-a7a1-45b87abc9782" providerId="ADAL" clId="{817E44CC-A2AB-4115-A0B0-11AF323B458C}" dt="2022-02-01T17:28:02.946" v="115" actId="1076"/>
          <ac:spMkLst>
            <pc:docMk/>
            <pc:sldMk cId="294301012" sldId="294"/>
            <ac:spMk id="15" creationId="{D81DC20C-C6F8-47C9-BA98-AD28CFEF6FDB}"/>
          </ac:spMkLst>
        </pc:spChg>
        <pc:spChg chg="add mod">
          <ac:chgData name="Ryan MYLES-ROBERTS" userId="a8acf0d2-f841-42fa-a7a1-45b87abc9782" providerId="ADAL" clId="{817E44CC-A2AB-4115-A0B0-11AF323B458C}" dt="2022-02-01T17:28:02.946" v="115" actId="1076"/>
          <ac:spMkLst>
            <pc:docMk/>
            <pc:sldMk cId="294301012" sldId="294"/>
            <ac:spMk id="16" creationId="{8E6A8639-2093-4A82-991A-409E05CF613A}"/>
          </ac:spMkLst>
        </pc:spChg>
        <pc:spChg chg="add mod">
          <ac:chgData name="Ryan MYLES-ROBERTS" userId="a8acf0d2-f841-42fa-a7a1-45b87abc9782" providerId="ADAL" clId="{817E44CC-A2AB-4115-A0B0-11AF323B458C}" dt="2022-02-01T17:28:02.946" v="115" actId="1076"/>
          <ac:spMkLst>
            <pc:docMk/>
            <pc:sldMk cId="294301012" sldId="294"/>
            <ac:spMk id="17" creationId="{ADC2A286-B0B0-45BA-9240-2572E734920B}"/>
          </ac:spMkLst>
        </pc:spChg>
        <pc:spChg chg="add mod">
          <ac:chgData name="Ryan MYLES-ROBERTS" userId="a8acf0d2-f841-42fa-a7a1-45b87abc9782" providerId="ADAL" clId="{817E44CC-A2AB-4115-A0B0-11AF323B458C}" dt="2022-02-01T17:28:02.946" v="115" actId="1076"/>
          <ac:spMkLst>
            <pc:docMk/>
            <pc:sldMk cId="294301012" sldId="294"/>
            <ac:spMk id="18" creationId="{31FBCB0B-F24C-4F2E-960F-771ED7F69588}"/>
          </ac:spMkLst>
        </pc:spChg>
        <pc:spChg chg="add mod">
          <ac:chgData name="Ryan MYLES-ROBERTS" userId="a8acf0d2-f841-42fa-a7a1-45b87abc9782" providerId="ADAL" clId="{817E44CC-A2AB-4115-A0B0-11AF323B458C}" dt="2022-02-01T17:28:02.946" v="115" actId="1076"/>
          <ac:spMkLst>
            <pc:docMk/>
            <pc:sldMk cId="294301012" sldId="294"/>
            <ac:spMk id="19" creationId="{03BCA90C-AB09-4F56-BE31-3B992796C6B9}"/>
          </ac:spMkLst>
        </pc:spChg>
        <pc:spChg chg="add mod">
          <ac:chgData name="Ryan MYLES-ROBERTS" userId="a8acf0d2-f841-42fa-a7a1-45b87abc9782" providerId="ADAL" clId="{817E44CC-A2AB-4115-A0B0-11AF323B458C}" dt="2022-02-01T17:28:02.946" v="115" actId="1076"/>
          <ac:spMkLst>
            <pc:docMk/>
            <pc:sldMk cId="294301012" sldId="294"/>
            <ac:spMk id="20" creationId="{BA5C3F28-6235-49FA-9DE5-072190E5B41F}"/>
          </ac:spMkLst>
        </pc:spChg>
        <pc:spChg chg="add mod">
          <ac:chgData name="Ryan MYLES-ROBERTS" userId="a8acf0d2-f841-42fa-a7a1-45b87abc9782" providerId="ADAL" clId="{817E44CC-A2AB-4115-A0B0-11AF323B458C}" dt="2022-02-01T17:28:02.946" v="115" actId="1076"/>
          <ac:spMkLst>
            <pc:docMk/>
            <pc:sldMk cId="294301012" sldId="294"/>
            <ac:spMk id="21" creationId="{D9330316-E878-4DE2-8EE1-2118F227494A}"/>
          </ac:spMkLst>
        </pc:spChg>
      </pc:sldChg>
      <pc:sldChg chg="delSp modSp del mod">
        <pc:chgData name="Ryan MYLES-ROBERTS" userId="a8acf0d2-f841-42fa-a7a1-45b87abc9782" providerId="ADAL" clId="{817E44CC-A2AB-4115-A0B0-11AF323B458C}" dt="2022-02-01T17:28:11.867" v="117" actId="47"/>
        <pc:sldMkLst>
          <pc:docMk/>
          <pc:sldMk cId="1665424618" sldId="295"/>
        </pc:sldMkLst>
        <pc:spChg chg="del mod">
          <ac:chgData name="Ryan MYLES-ROBERTS" userId="a8acf0d2-f841-42fa-a7a1-45b87abc9782" providerId="ADAL" clId="{817E44CC-A2AB-4115-A0B0-11AF323B458C}" dt="2022-02-01T17:28:07.973" v="116" actId="478"/>
          <ac:spMkLst>
            <pc:docMk/>
            <pc:sldMk cId="1665424618" sldId="295"/>
            <ac:spMk id="4" creationId="{52C854D4-66AE-47CC-8CE2-7CB7A5819F3A}"/>
          </ac:spMkLst>
        </pc:spChg>
        <pc:spChg chg="del">
          <ac:chgData name="Ryan MYLES-ROBERTS" userId="a8acf0d2-f841-42fa-a7a1-45b87abc9782" providerId="ADAL" clId="{817E44CC-A2AB-4115-A0B0-11AF323B458C}" dt="2022-02-01T17:28:07.973" v="116" actId="478"/>
          <ac:spMkLst>
            <pc:docMk/>
            <pc:sldMk cId="1665424618" sldId="295"/>
            <ac:spMk id="5" creationId="{00FA732F-1916-447F-8218-093FFC11E46C}"/>
          </ac:spMkLst>
        </pc:spChg>
        <pc:spChg chg="del">
          <ac:chgData name="Ryan MYLES-ROBERTS" userId="a8acf0d2-f841-42fa-a7a1-45b87abc9782" providerId="ADAL" clId="{817E44CC-A2AB-4115-A0B0-11AF323B458C}" dt="2022-02-01T17:28:07.973" v="116" actId="478"/>
          <ac:spMkLst>
            <pc:docMk/>
            <pc:sldMk cId="1665424618" sldId="295"/>
            <ac:spMk id="11" creationId="{62114B2D-F4AF-4A70-AAB3-3006CE1C1153}"/>
          </ac:spMkLst>
        </pc:spChg>
      </pc:sldChg>
      <pc:sldChg chg="addSp modSp add mod modAnim">
        <pc:chgData name="Ryan MYLES-ROBERTS" userId="a8acf0d2-f841-42fa-a7a1-45b87abc9782" providerId="ADAL" clId="{817E44CC-A2AB-4115-A0B0-11AF323B458C}" dt="2022-02-01T17:29:49.715" v="180" actId="20577"/>
        <pc:sldMkLst>
          <pc:docMk/>
          <pc:sldMk cId="2264967324" sldId="295"/>
        </pc:sldMkLst>
        <pc:spChg chg="mod">
          <ac:chgData name="Ryan MYLES-ROBERTS" userId="a8acf0d2-f841-42fa-a7a1-45b87abc9782" providerId="ADAL" clId="{817E44CC-A2AB-4115-A0B0-11AF323B458C}" dt="2022-02-01T17:28:17.078" v="120" actId="20577"/>
          <ac:spMkLst>
            <pc:docMk/>
            <pc:sldMk cId="2264967324" sldId="295"/>
            <ac:spMk id="7" creationId="{B8D9B446-37FA-406D-905A-BDEDA8C68441}"/>
          </ac:spMkLst>
        </pc:spChg>
        <pc:spChg chg="add mod">
          <ac:chgData name="Ryan MYLES-ROBERTS" userId="a8acf0d2-f841-42fa-a7a1-45b87abc9782" providerId="ADAL" clId="{817E44CC-A2AB-4115-A0B0-11AF323B458C}" dt="2022-02-01T17:28:32.246" v="126" actId="207"/>
          <ac:spMkLst>
            <pc:docMk/>
            <pc:sldMk cId="2264967324" sldId="295"/>
            <ac:spMk id="22" creationId="{01127CEC-FB12-4A53-B9F7-67C12636AE11}"/>
          </ac:spMkLst>
        </pc:spChg>
        <pc:spChg chg="add mod">
          <ac:chgData name="Ryan MYLES-ROBERTS" userId="a8acf0d2-f841-42fa-a7a1-45b87abc9782" providerId="ADAL" clId="{817E44CC-A2AB-4115-A0B0-11AF323B458C}" dt="2022-02-01T17:29:06.612" v="137" actId="20577"/>
          <ac:spMkLst>
            <pc:docMk/>
            <pc:sldMk cId="2264967324" sldId="295"/>
            <ac:spMk id="23" creationId="{DFCB4E78-00C3-45EA-AF3B-04E2B858F883}"/>
          </ac:spMkLst>
        </pc:spChg>
        <pc:spChg chg="add mod">
          <ac:chgData name="Ryan MYLES-ROBERTS" userId="a8acf0d2-f841-42fa-a7a1-45b87abc9782" providerId="ADAL" clId="{817E44CC-A2AB-4115-A0B0-11AF323B458C}" dt="2022-02-01T17:29:08.154" v="138" actId="20577"/>
          <ac:spMkLst>
            <pc:docMk/>
            <pc:sldMk cId="2264967324" sldId="295"/>
            <ac:spMk id="24" creationId="{ACEFAF54-69B9-4408-A91B-2B334178506D}"/>
          </ac:spMkLst>
        </pc:spChg>
        <pc:spChg chg="add mod">
          <ac:chgData name="Ryan MYLES-ROBERTS" userId="a8acf0d2-f841-42fa-a7a1-45b87abc9782" providerId="ADAL" clId="{817E44CC-A2AB-4115-A0B0-11AF323B458C}" dt="2022-02-01T17:29:11.646" v="142" actId="20577"/>
          <ac:spMkLst>
            <pc:docMk/>
            <pc:sldMk cId="2264967324" sldId="295"/>
            <ac:spMk id="25" creationId="{7B84A78B-8CF0-49FF-93A5-24A712BF9302}"/>
          </ac:spMkLst>
        </pc:spChg>
        <pc:spChg chg="add mod">
          <ac:chgData name="Ryan MYLES-ROBERTS" userId="a8acf0d2-f841-42fa-a7a1-45b87abc9782" providerId="ADAL" clId="{817E44CC-A2AB-4115-A0B0-11AF323B458C}" dt="2022-02-01T17:29:13.482" v="143" actId="20577"/>
          <ac:spMkLst>
            <pc:docMk/>
            <pc:sldMk cId="2264967324" sldId="295"/>
            <ac:spMk id="26" creationId="{B390584D-3690-4E9D-878D-477DD55F2459}"/>
          </ac:spMkLst>
        </pc:spChg>
        <pc:spChg chg="add mod">
          <ac:chgData name="Ryan MYLES-ROBERTS" userId="a8acf0d2-f841-42fa-a7a1-45b87abc9782" providerId="ADAL" clId="{817E44CC-A2AB-4115-A0B0-11AF323B458C}" dt="2022-02-01T17:29:15.803" v="146" actId="20577"/>
          <ac:spMkLst>
            <pc:docMk/>
            <pc:sldMk cId="2264967324" sldId="295"/>
            <ac:spMk id="27" creationId="{BFEE284D-D925-4D05-B8DC-8A3A4D45A4B6}"/>
          </ac:spMkLst>
        </pc:spChg>
        <pc:spChg chg="add mod">
          <ac:chgData name="Ryan MYLES-ROBERTS" userId="a8acf0d2-f841-42fa-a7a1-45b87abc9782" providerId="ADAL" clId="{817E44CC-A2AB-4115-A0B0-11AF323B458C}" dt="2022-02-01T17:29:18.710" v="149" actId="20577"/>
          <ac:spMkLst>
            <pc:docMk/>
            <pc:sldMk cId="2264967324" sldId="295"/>
            <ac:spMk id="28" creationId="{9922AE48-9A47-403B-9450-37BBB749BC6A}"/>
          </ac:spMkLst>
        </pc:spChg>
        <pc:spChg chg="add mod">
          <ac:chgData name="Ryan MYLES-ROBERTS" userId="a8acf0d2-f841-42fa-a7a1-45b87abc9782" providerId="ADAL" clId="{817E44CC-A2AB-4115-A0B0-11AF323B458C}" dt="2022-02-01T17:29:28.147" v="154" actId="20577"/>
          <ac:spMkLst>
            <pc:docMk/>
            <pc:sldMk cId="2264967324" sldId="295"/>
            <ac:spMk id="29" creationId="{3CCC2085-C8EC-47AD-BF7E-D95D94855A67}"/>
          </ac:spMkLst>
        </pc:spChg>
        <pc:spChg chg="add mod">
          <ac:chgData name="Ryan MYLES-ROBERTS" userId="a8acf0d2-f841-42fa-a7a1-45b87abc9782" providerId="ADAL" clId="{817E44CC-A2AB-4115-A0B0-11AF323B458C}" dt="2022-02-01T17:29:33.159" v="157" actId="20577"/>
          <ac:spMkLst>
            <pc:docMk/>
            <pc:sldMk cId="2264967324" sldId="295"/>
            <ac:spMk id="30" creationId="{F8660D77-327E-4C13-8B7C-C12B6B47B399}"/>
          </ac:spMkLst>
        </pc:spChg>
        <pc:spChg chg="add mod">
          <ac:chgData name="Ryan MYLES-ROBERTS" userId="a8acf0d2-f841-42fa-a7a1-45b87abc9782" providerId="ADAL" clId="{817E44CC-A2AB-4115-A0B0-11AF323B458C}" dt="2022-02-01T17:29:35.048" v="160" actId="20577"/>
          <ac:spMkLst>
            <pc:docMk/>
            <pc:sldMk cId="2264967324" sldId="295"/>
            <ac:spMk id="31" creationId="{7A7E28C1-3FC3-49AA-A175-E03570012FCE}"/>
          </ac:spMkLst>
        </pc:spChg>
        <pc:spChg chg="add mod">
          <ac:chgData name="Ryan MYLES-ROBERTS" userId="a8acf0d2-f841-42fa-a7a1-45b87abc9782" providerId="ADAL" clId="{817E44CC-A2AB-4115-A0B0-11AF323B458C}" dt="2022-02-01T17:29:38.757" v="165" actId="20577"/>
          <ac:spMkLst>
            <pc:docMk/>
            <pc:sldMk cId="2264967324" sldId="295"/>
            <ac:spMk id="32" creationId="{B4E7538E-259B-4048-9CCE-36B0ED019015}"/>
          </ac:spMkLst>
        </pc:spChg>
        <pc:spChg chg="add mod">
          <ac:chgData name="Ryan MYLES-ROBERTS" userId="a8acf0d2-f841-42fa-a7a1-45b87abc9782" providerId="ADAL" clId="{817E44CC-A2AB-4115-A0B0-11AF323B458C}" dt="2022-02-01T17:29:41.580" v="168" actId="20577"/>
          <ac:spMkLst>
            <pc:docMk/>
            <pc:sldMk cId="2264967324" sldId="295"/>
            <ac:spMk id="33" creationId="{AB5565BD-7052-4E6A-B5D9-42247F411CE9}"/>
          </ac:spMkLst>
        </pc:spChg>
        <pc:spChg chg="add mod">
          <ac:chgData name="Ryan MYLES-ROBERTS" userId="a8acf0d2-f841-42fa-a7a1-45b87abc9782" providerId="ADAL" clId="{817E44CC-A2AB-4115-A0B0-11AF323B458C}" dt="2022-02-01T17:29:43.902" v="171" actId="20577"/>
          <ac:spMkLst>
            <pc:docMk/>
            <pc:sldMk cId="2264967324" sldId="295"/>
            <ac:spMk id="34" creationId="{3170EB60-5449-40BB-B164-AA908DD4FCFE}"/>
          </ac:spMkLst>
        </pc:spChg>
        <pc:spChg chg="add mod">
          <ac:chgData name="Ryan MYLES-ROBERTS" userId="a8acf0d2-f841-42fa-a7a1-45b87abc9782" providerId="ADAL" clId="{817E44CC-A2AB-4115-A0B0-11AF323B458C}" dt="2022-02-01T17:29:49.715" v="180" actId="20577"/>
          <ac:spMkLst>
            <pc:docMk/>
            <pc:sldMk cId="2264967324" sldId="295"/>
            <ac:spMk id="35" creationId="{6B10C42C-7817-4304-8004-83CC85099714}"/>
          </ac:spMkLst>
        </pc:spChg>
      </pc:sldChg>
      <pc:sldChg chg="add del setBg">
        <pc:chgData name="Ryan MYLES-ROBERTS" userId="a8acf0d2-f841-42fa-a7a1-45b87abc9782" providerId="ADAL" clId="{817E44CC-A2AB-4115-A0B0-11AF323B458C}" dt="2022-02-01T17:30:01.585" v="184"/>
        <pc:sldMkLst>
          <pc:docMk/>
          <pc:sldMk cId="2211149406" sldId="296"/>
        </pc:sldMkLst>
      </pc:sldChg>
      <pc:sldChg chg="addSp delSp modSp add mod ord delAnim">
        <pc:chgData name="Ryan MYLES-ROBERTS" userId="a8acf0d2-f841-42fa-a7a1-45b87abc9782" providerId="ADAL" clId="{817E44CC-A2AB-4115-A0B0-11AF323B458C}" dt="2022-02-01T17:30:12.290" v="189"/>
        <pc:sldMkLst>
          <pc:docMk/>
          <pc:sldMk cId="2782130127" sldId="296"/>
        </pc:sldMkLst>
        <pc:spChg chg="add mod">
          <ac:chgData name="Ryan MYLES-ROBERTS" userId="a8acf0d2-f841-42fa-a7a1-45b87abc9782" providerId="ADAL" clId="{817E44CC-A2AB-4115-A0B0-11AF323B458C}" dt="2022-02-01T17:30:12.290" v="189"/>
          <ac:spMkLst>
            <pc:docMk/>
            <pc:sldMk cId="2782130127" sldId="296"/>
            <ac:spMk id="10" creationId="{ABA69276-18AB-4A80-8B08-D25049D701B3}"/>
          </ac:spMkLst>
        </pc:spChg>
        <pc:spChg chg="add mod">
          <ac:chgData name="Ryan MYLES-ROBERTS" userId="a8acf0d2-f841-42fa-a7a1-45b87abc9782" providerId="ADAL" clId="{817E44CC-A2AB-4115-A0B0-11AF323B458C}" dt="2022-02-01T17:30:12.290" v="189"/>
          <ac:spMkLst>
            <pc:docMk/>
            <pc:sldMk cId="2782130127" sldId="296"/>
            <ac:spMk id="11" creationId="{AED30D32-E510-4FCD-A4CB-75E6CD0B3642}"/>
          </ac:spMkLst>
        </pc:spChg>
        <pc:spChg chg="del">
          <ac:chgData name="Ryan MYLES-ROBERTS" userId="a8acf0d2-f841-42fa-a7a1-45b87abc9782" providerId="ADAL" clId="{817E44CC-A2AB-4115-A0B0-11AF323B458C}" dt="2022-02-01T17:30:07.715" v="188" actId="478"/>
          <ac:spMkLst>
            <pc:docMk/>
            <pc:sldMk cId="2782130127" sldId="296"/>
            <ac:spMk id="13" creationId="{2562C613-1DB1-4758-8139-24A622130B62}"/>
          </ac:spMkLst>
        </pc:spChg>
        <pc:spChg chg="del">
          <ac:chgData name="Ryan MYLES-ROBERTS" userId="a8acf0d2-f841-42fa-a7a1-45b87abc9782" providerId="ADAL" clId="{817E44CC-A2AB-4115-A0B0-11AF323B458C}" dt="2022-02-01T17:30:07.715" v="188" actId="478"/>
          <ac:spMkLst>
            <pc:docMk/>
            <pc:sldMk cId="2782130127" sldId="296"/>
            <ac:spMk id="14" creationId="{82EF88DB-5725-4D9E-A6A6-DAB9ED7810A7}"/>
          </ac:spMkLst>
        </pc:spChg>
      </pc:sldChg>
      <pc:sldChg chg="add del setBg">
        <pc:chgData name="Ryan MYLES-ROBERTS" userId="a8acf0d2-f841-42fa-a7a1-45b87abc9782" providerId="ADAL" clId="{817E44CC-A2AB-4115-A0B0-11AF323B458C}" dt="2022-02-01T17:29:58.771" v="182"/>
        <pc:sldMkLst>
          <pc:docMk/>
          <pc:sldMk cId="2851833148" sldId="296"/>
        </pc:sldMkLst>
      </pc:sldChg>
      <pc:sldChg chg="addSp delSp modSp add mod ord delAnim">
        <pc:chgData name="Ryan MYLES-ROBERTS" userId="a8acf0d2-f841-42fa-a7a1-45b87abc9782" providerId="ADAL" clId="{817E44CC-A2AB-4115-A0B0-11AF323B458C}" dt="2022-02-01T17:30:28.866" v="195" actId="1076"/>
        <pc:sldMkLst>
          <pc:docMk/>
          <pc:sldMk cId="2627695033" sldId="297"/>
        </pc:sldMkLst>
        <pc:spChg chg="del">
          <ac:chgData name="Ryan MYLES-ROBERTS" userId="a8acf0d2-f841-42fa-a7a1-45b87abc9782" providerId="ADAL" clId="{817E44CC-A2AB-4115-A0B0-11AF323B458C}" dt="2022-02-01T17:30:21.362" v="193" actId="478"/>
          <ac:spMkLst>
            <pc:docMk/>
            <pc:sldMk cId="2627695033" sldId="297"/>
            <ac:spMk id="7" creationId="{B8D9B446-37FA-406D-905A-BDEDA8C68441}"/>
          </ac:spMkLst>
        </pc:spChg>
        <pc:spChg chg="del">
          <ac:chgData name="Ryan MYLES-ROBERTS" userId="a8acf0d2-f841-42fa-a7a1-45b87abc9782" providerId="ADAL" clId="{817E44CC-A2AB-4115-A0B0-11AF323B458C}" dt="2022-02-01T17:30:21.362" v="193" actId="478"/>
          <ac:spMkLst>
            <pc:docMk/>
            <pc:sldMk cId="2627695033" sldId="297"/>
            <ac:spMk id="8" creationId="{5CC968A1-4774-4B3F-A404-3A01F61388BF}"/>
          </ac:spMkLst>
        </pc:spChg>
        <pc:spChg chg="del">
          <ac:chgData name="Ryan MYLES-ROBERTS" userId="a8acf0d2-f841-42fa-a7a1-45b87abc9782" providerId="ADAL" clId="{817E44CC-A2AB-4115-A0B0-11AF323B458C}" dt="2022-02-01T17:30:21.362" v="193" actId="478"/>
          <ac:spMkLst>
            <pc:docMk/>
            <pc:sldMk cId="2627695033" sldId="297"/>
            <ac:spMk id="9" creationId="{986569F9-29D6-4938-9641-A28D8DB7D07C}"/>
          </ac:spMkLst>
        </pc:spChg>
        <pc:spChg chg="del">
          <ac:chgData name="Ryan MYLES-ROBERTS" userId="a8acf0d2-f841-42fa-a7a1-45b87abc9782" providerId="ADAL" clId="{817E44CC-A2AB-4115-A0B0-11AF323B458C}" dt="2022-02-01T17:30:21.362" v="193" actId="478"/>
          <ac:spMkLst>
            <pc:docMk/>
            <pc:sldMk cId="2627695033" sldId="297"/>
            <ac:spMk id="10" creationId="{7C330A14-2097-4888-BBCB-C511E9EEA894}"/>
          </ac:spMkLst>
        </pc:spChg>
        <pc:spChg chg="del">
          <ac:chgData name="Ryan MYLES-ROBERTS" userId="a8acf0d2-f841-42fa-a7a1-45b87abc9782" providerId="ADAL" clId="{817E44CC-A2AB-4115-A0B0-11AF323B458C}" dt="2022-02-01T17:30:21.362" v="193" actId="478"/>
          <ac:spMkLst>
            <pc:docMk/>
            <pc:sldMk cId="2627695033" sldId="297"/>
            <ac:spMk id="12" creationId="{1F98FDB0-FBED-410B-A67E-E42126060632}"/>
          </ac:spMkLst>
        </pc:spChg>
        <pc:spChg chg="del">
          <ac:chgData name="Ryan MYLES-ROBERTS" userId="a8acf0d2-f841-42fa-a7a1-45b87abc9782" providerId="ADAL" clId="{817E44CC-A2AB-4115-A0B0-11AF323B458C}" dt="2022-02-01T17:30:21.362" v="193" actId="478"/>
          <ac:spMkLst>
            <pc:docMk/>
            <pc:sldMk cId="2627695033" sldId="297"/>
            <ac:spMk id="13" creationId="{4C62117D-830B-4F6D-86A7-99C839853604}"/>
          </ac:spMkLst>
        </pc:spChg>
        <pc:spChg chg="del">
          <ac:chgData name="Ryan MYLES-ROBERTS" userId="a8acf0d2-f841-42fa-a7a1-45b87abc9782" providerId="ADAL" clId="{817E44CC-A2AB-4115-A0B0-11AF323B458C}" dt="2022-02-01T17:30:21.362" v="193" actId="478"/>
          <ac:spMkLst>
            <pc:docMk/>
            <pc:sldMk cId="2627695033" sldId="297"/>
            <ac:spMk id="14" creationId="{8BD8F7EB-6D9C-413D-9DAA-4996FF4F3E0F}"/>
          </ac:spMkLst>
        </pc:spChg>
        <pc:spChg chg="del">
          <ac:chgData name="Ryan MYLES-ROBERTS" userId="a8acf0d2-f841-42fa-a7a1-45b87abc9782" providerId="ADAL" clId="{817E44CC-A2AB-4115-A0B0-11AF323B458C}" dt="2022-02-01T17:30:21.362" v="193" actId="478"/>
          <ac:spMkLst>
            <pc:docMk/>
            <pc:sldMk cId="2627695033" sldId="297"/>
            <ac:spMk id="15" creationId="{D81DC20C-C6F8-47C9-BA98-AD28CFEF6FDB}"/>
          </ac:spMkLst>
        </pc:spChg>
        <pc:spChg chg="del">
          <ac:chgData name="Ryan MYLES-ROBERTS" userId="a8acf0d2-f841-42fa-a7a1-45b87abc9782" providerId="ADAL" clId="{817E44CC-A2AB-4115-A0B0-11AF323B458C}" dt="2022-02-01T17:30:21.362" v="193" actId="478"/>
          <ac:spMkLst>
            <pc:docMk/>
            <pc:sldMk cId="2627695033" sldId="297"/>
            <ac:spMk id="16" creationId="{8E6A8639-2093-4A82-991A-409E05CF613A}"/>
          </ac:spMkLst>
        </pc:spChg>
        <pc:spChg chg="del">
          <ac:chgData name="Ryan MYLES-ROBERTS" userId="a8acf0d2-f841-42fa-a7a1-45b87abc9782" providerId="ADAL" clId="{817E44CC-A2AB-4115-A0B0-11AF323B458C}" dt="2022-02-01T17:30:21.362" v="193" actId="478"/>
          <ac:spMkLst>
            <pc:docMk/>
            <pc:sldMk cId="2627695033" sldId="297"/>
            <ac:spMk id="17" creationId="{ADC2A286-B0B0-45BA-9240-2572E734920B}"/>
          </ac:spMkLst>
        </pc:spChg>
        <pc:spChg chg="del">
          <ac:chgData name="Ryan MYLES-ROBERTS" userId="a8acf0d2-f841-42fa-a7a1-45b87abc9782" providerId="ADAL" clId="{817E44CC-A2AB-4115-A0B0-11AF323B458C}" dt="2022-02-01T17:30:21.362" v="193" actId="478"/>
          <ac:spMkLst>
            <pc:docMk/>
            <pc:sldMk cId="2627695033" sldId="297"/>
            <ac:spMk id="18" creationId="{31FBCB0B-F24C-4F2E-960F-771ED7F69588}"/>
          </ac:spMkLst>
        </pc:spChg>
        <pc:spChg chg="del">
          <ac:chgData name="Ryan MYLES-ROBERTS" userId="a8acf0d2-f841-42fa-a7a1-45b87abc9782" providerId="ADAL" clId="{817E44CC-A2AB-4115-A0B0-11AF323B458C}" dt="2022-02-01T17:30:21.362" v="193" actId="478"/>
          <ac:spMkLst>
            <pc:docMk/>
            <pc:sldMk cId="2627695033" sldId="297"/>
            <ac:spMk id="19" creationId="{03BCA90C-AB09-4F56-BE31-3B992796C6B9}"/>
          </ac:spMkLst>
        </pc:spChg>
        <pc:spChg chg="del">
          <ac:chgData name="Ryan MYLES-ROBERTS" userId="a8acf0d2-f841-42fa-a7a1-45b87abc9782" providerId="ADAL" clId="{817E44CC-A2AB-4115-A0B0-11AF323B458C}" dt="2022-02-01T17:30:21.362" v="193" actId="478"/>
          <ac:spMkLst>
            <pc:docMk/>
            <pc:sldMk cId="2627695033" sldId="297"/>
            <ac:spMk id="20" creationId="{BA5C3F28-6235-49FA-9DE5-072190E5B41F}"/>
          </ac:spMkLst>
        </pc:spChg>
        <pc:spChg chg="del">
          <ac:chgData name="Ryan MYLES-ROBERTS" userId="a8acf0d2-f841-42fa-a7a1-45b87abc9782" providerId="ADAL" clId="{817E44CC-A2AB-4115-A0B0-11AF323B458C}" dt="2022-02-01T17:30:21.362" v="193" actId="478"/>
          <ac:spMkLst>
            <pc:docMk/>
            <pc:sldMk cId="2627695033" sldId="297"/>
            <ac:spMk id="21" creationId="{D9330316-E878-4DE2-8EE1-2118F227494A}"/>
          </ac:spMkLst>
        </pc:spChg>
        <pc:spChg chg="add mod">
          <ac:chgData name="Ryan MYLES-ROBERTS" userId="a8acf0d2-f841-42fa-a7a1-45b87abc9782" providerId="ADAL" clId="{817E44CC-A2AB-4115-A0B0-11AF323B458C}" dt="2022-02-01T17:30:28.866" v="195" actId="1076"/>
          <ac:spMkLst>
            <pc:docMk/>
            <pc:sldMk cId="2627695033" sldId="297"/>
            <ac:spMk id="22" creationId="{747DBBCD-2263-4A79-8BBF-42F24BD19BAE}"/>
          </ac:spMkLst>
        </pc:spChg>
        <pc:spChg chg="add mod">
          <ac:chgData name="Ryan MYLES-ROBERTS" userId="a8acf0d2-f841-42fa-a7a1-45b87abc9782" providerId="ADAL" clId="{817E44CC-A2AB-4115-A0B0-11AF323B458C}" dt="2022-02-01T17:30:28.866" v="195" actId="1076"/>
          <ac:spMkLst>
            <pc:docMk/>
            <pc:sldMk cId="2627695033" sldId="297"/>
            <ac:spMk id="23" creationId="{E5DEC8BC-51CC-43FB-9137-B16069FABB1E}"/>
          </ac:spMkLst>
        </pc:spChg>
        <pc:spChg chg="add mod">
          <ac:chgData name="Ryan MYLES-ROBERTS" userId="a8acf0d2-f841-42fa-a7a1-45b87abc9782" providerId="ADAL" clId="{817E44CC-A2AB-4115-A0B0-11AF323B458C}" dt="2022-02-01T17:30:28.866" v="195" actId="1076"/>
          <ac:spMkLst>
            <pc:docMk/>
            <pc:sldMk cId="2627695033" sldId="297"/>
            <ac:spMk id="24" creationId="{1C1929BE-36EB-4EBE-AF4A-0854E024EA3F}"/>
          </ac:spMkLst>
        </pc:spChg>
        <pc:spChg chg="add mod">
          <ac:chgData name="Ryan MYLES-ROBERTS" userId="a8acf0d2-f841-42fa-a7a1-45b87abc9782" providerId="ADAL" clId="{817E44CC-A2AB-4115-A0B0-11AF323B458C}" dt="2022-02-01T17:30:28.866" v="195" actId="1076"/>
          <ac:spMkLst>
            <pc:docMk/>
            <pc:sldMk cId="2627695033" sldId="297"/>
            <ac:spMk id="25" creationId="{96E2EC7E-2D03-4AAE-9FE4-EE02E9B373D5}"/>
          </ac:spMkLst>
        </pc:spChg>
        <pc:spChg chg="add mod">
          <ac:chgData name="Ryan MYLES-ROBERTS" userId="a8acf0d2-f841-42fa-a7a1-45b87abc9782" providerId="ADAL" clId="{817E44CC-A2AB-4115-A0B0-11AF323B458C}" dt="2022-02-01T17:30:28.866" v="195" actId="1076"/>
          <ac:spMkLst>
            <pc:docMk/>
            <pc:sldMk cId="2627695033" sldId="297"/>
            <ac:spMk id="26" creationId="{3C3AEFD6-A4B9-49C6-B121-25AAE28C776F}"/>
          </ac:spMkLst>
        </pc:spChg>
        <pc:spChg chg="add mod">
          <ac:chgData name="Ryan MYLES-ROBERTS" userId="a8acf0d2-f841-42fa-a7a1-45b87abc9782" providerId="ADAL" clId="{817E44CC-A2AB-4115-A0B0-11AF323B458C}" dt="2022-02-01T17:30:28.866" v="195" actId="1076"/>
          <ac:spMkLst>
            <pc:docMk/>
            <pc:sldMk cId="2627695033" sldId="297"/>
            <ac:spMk id="27" creationId="{FFF75998-CE33-413C-8A45-DA9B834F060B}"/>
          </ac:spMkLst>
        </pc:spChg>
        <pc:spChg chg="add mod">
          <ac:chgData name="Ryan MYLES-ROBERTS" userId="a8acf0d2-f841-42fa-a7a1-45b87abc9782" providerId="ADAL" clId="{817E44CC-A2AB-4115-A0B0-11AF323B458C}" dt="2022-02-01T17:30:28.866" v="195" actId="1076"/>
          <ac:spMkLst>
            <pc:docMk/>
            <pc:sldMk cId="2627695033" sldId="297"/>
            <ac:spMk id="28" creationId="{2D33C2D0-C52F-4624-907F-53F3A1CD3ED5}"/>
          </ac:spMkLst>
        </pc:spChg>
        <pc:spChg chg="add mod">
          <ac:chgData name="Ryan MYLES-ROBERTS" userId="a8acf0d2-f841-42fa-a7a1-45b87abc9782" providerId="ADAL" clId="{817E44CC-A2AB-4115-A0B0-11AF323B458C}" dt="2022-02-01T17:30:28.866" v="195" actId="1076"/>
          <ac:spMkLst>
            <pc:docMk/>
            <pc:sldMk cId="2627695033" sldId="297"/>
            <ac:spMk id="29" creationId="{D37AD41B-9FA5-47BC-92D3-027AE779C79B}"/>
          </ac:spMkLst>
        </pc:spChg>
        <pc:spChg chg="add mod">
          <ac:chgData name="Ryan MYLES-ROBERTS" userId="a8acf0d2-f841-42fa-a7a1-45b87abc9782" providerId="ADAL" clId="{817E44CC-A2AB-4115-A0B0-11AF323B458C}" dt="2022-02-01T17:30:28.866" v="195" actId="1076"/>
          <ac:spMkLst>
            <pc:docMk/>
            <pc:sldMk cId="2627695033" sldId="297"/>
            <ac:spMk id="30" creationId="{61CDE215-A26D-41A5-8709-703AA1BFCF30}"/>
          </ac:spMkLst>
        </pc:spChg>
        <pc:spChg chg="add mod">
          <ac:chgData name="Ryan MYLES-ROBERTS" userId="a8acf0d2-f841-42fa-a7a1-45b87abc9782" providerId="ADAL" clId="{817E44CC-A2AB-4115-A0B0-11AF323B458C}" dt="2022-02-01T17:30:28.866" v="195" actId="1076"/>
          <ac:spMkLst>
            <pc:docMk/>
            <pc:sldMk cId="2627695033" sldId="297"/>
            <ac:spMk id="31" creationId="{9F8509C8-8A30-465E-A5FB-E5DF17D1C845}"/>
          </ac:spMkLst>
        </pc:spChg>
        <pc:spChg chg="add mod">
          <ac:chgData name="Ryan MYLES-ROBERTS" userId="a8acf0d2-f841-42fa-a7a1-45b87abc9782" providerId="ADAL" clId="{817E44CC-A2AB-4115-A0B0-11AF323B458C}" dt="2022-02-01T17:30:28.866" v="195" actId="1076"/>
          <ac:spMkLst>
            <pc:docMk/>
            <pc:sldMk cId="2627695033" sldId="297"/>
            <ac:spMk id="32" creationId="{C9FF496C-E36B-4F4E-A360-531708E45F84}"/>
          </ac:spMkLst>
        </pc:spChg>
        <pc:spChg chg="add mod">
          <ac:chgData name="Ryan MYLES-ROBERTS" userId="a8acf0d2-f841-42fa-a7a1-45b87abc9782" providerId="ADAL" clId="{817E44CC-A2AB-4115-A0B0-11AF323B458C}" dt="2022-02-01T17:30:28.866" v="195" actId="1076"/>
          <ac:spMkLst>
            <pc:docMk/>
            <pc:sldMk cId="2627695033" sldId="297"/>
            <ac:spMk id="33" creationId="{FB96AB65-AE5A-4DFC-A5BB-562B79CC0172}"/>
          </ac:spMkLst>
        </pc:spChg>
      </pc:sldChg>
      <pc:sldChg chg="add del setBg">
        <pc:chgData name="Ryan MYLES-ROBERTS" userId="a8acf0d2-f841-42fa-a7a1-45b87abc9782" providerId="ADAL" clId="{817E44CC-A2AB-4115-A0B0-11AF323B458C}" dt="2022-02-01T17:29:58.771" v="182"/>
        <pc:sldMkLst>
          <pc:docMk/>
          <pc:sldMk cId="2635062829" sldId="297"/>
        </pc:sldMkLst>
      </pc:sldChg>
      <pc:sldChg chg="add del setBg">
        <pc:chgData name="Ryan MYLES-ROBERTS" userId="a8acf0d2-f841-42fa-a7a1-45b87abc9782" providerId="ADAL" clId="{817E44CC-A2AB-4115-A0B0-11AF323B458C}" dt="2022-02-01T17:30:36.514" v="197"/>
        <pc:sldMkLst>
          <pc:docMk/>
          <pc:sldMk cId="113785077" sldId="298"/>
        </pc:sldMkLst>
      </pc:sldChg>
      <pc:sldChg chg="addSp delSp modSp add mod ord delAnim modAnim">
        <pc:chgData name="Ryan MYLES-ROBERTS" userId="a8acf0d2-f841-42fa-a7a1-45b87abc9782" providerId="ADAL" clId="{817E44CC-A2AB-4115-A0B0-11AF323B458C}" dt="2022-02-01T17:32:50.205" v="260" actId="20577"/>
        <pc:sldMkLst>
          <pc:docMk/>
          <pc:sldMk cId="3115868668" sldId="298"/>
        </pc:sldMkLst>
        <pc:spChg chg="del">
          <ac:chgData name="Ryan MYLES-ROBERTS" userId="a8acf0d2-f841-42fa-a7a1-45b87abc9782" providerId="ADAL" clId="{817E44CC-A2AB-4115-A0B0-11AF323B458C}" dt="2022-02-01T17:30:46.606" v="201" actId="478"/>
          <ac:spMkLst>
            <pc:docMk/>
            <pc:sldMk cId="3115868668" sldId="298"/>
            <ac:spMk id="7" creationId="{B8D9B446-37FA-406D-905A-BDEDA8C68441}"/>
          </ac:spMkLst>
        </pc:spChg>
        <pc:spChg chg="del">
          <ac:chgData name="Ryan MYLES-ROBERTS" userId="a8acf0d2-f841-42fa-a7a1-45b87abc9782" providerId="ADAL" clId="{817E44CC-A2AB-4115-A0B0-11AF323B458C}" dt="2022-02-01T17:30:46.606" v="201" actId="478"/>
          <ac:spMkLst>
            <pc:docMk/>
            <pc:sldMk cId="3115868668" sldId="298"/>
            <ac:spMk id="8" creationId="{5CC968A1-4774-4B3F-A404-3A01F61388BF}"/>
          </ac:spMkLst>
        </pc:spChg>
        <pc:spChg chg="del">
          <ac:chgData name="Ryan MYLES-ROBERTS" userId="a8acf0d2-f841-42fa-a7a1-45b87abc9782" providerId="ADAL" clId="{817E44CC-A2AB-4115-A0B0-11AF323B458C}" dt="2022-02-01T17:30:46.606" v="201" actId="478"/>
          <ac:spMkLst>
            <pc:docMk/>
            <pc:sldMk cId="3115868668" sldId="298"/>
            <ac:spMk id="9" creationId="{986569F9-29D6-4938-9641-A28D8DB7D07C}"/>
          </ac:spMkLst>
        </pc:spChg>
        <pc:spChg chg="del">
          <ac:chgData name="Ryan MYLES-ROBERTS" userId="a8acf0d2-f841-42fa-a7a1-45b87abc9782" providerId="ADAL" clId="{817E44CC-A2AB-4115-A0B0-11AF323B458C}" dt="2022-02-01T17:30:46.606" v="201" actId="478"/>
          <ac:spMkLst>
            <pc:docMk/>
            <pc:sldMk cId="3115868668" sldId="298"/>
            <ac:spMk id="10" creationId="{7C330A14-2097-4888-BBCB-C511E9EEA894}"/>
          </ac:spMkLst>
        </pc:spChg>
        <pc:spChg chg="del">
          <ac:chgData name="Ryan MYLES-ROBERTS" userId="a8acf0d2-f841-42fa-a7a1-45b87abc9782" providerId="ADAL" clId="{817E44CC-A2AB-4115-A0B0-11AF323B458C}" dt="2022-02-01T17:30:46.606" v="201" actId="478"/>
          <ac:spMkLst>
            <pc:docMk/>
            <pc:sldMk cId="3115868668" sldId="298"/>
            <ac:spMk id="12" creationId="{1F98FDB0-FBED-410B-A67E-E42126060632}"/>
          </ac:spMkLst>
        </pc:spChg>
        <pc:spChg chg="del">
          <ac:chgData name="Ryan MYLES-ROBERTS" userId="a8acf0d2-f841-42fa-a7a1-45b87abc9782" providerId="ADAL" clId="{817E44CC-A2AB-4115-A0B0-11AF323B458C}" dt="2022-02-01T17:30:46.606" v="201" actId="478"/>
          <ac:spMkLst>
            <pc:docMk/>
            <pc:sldMk cId="3115868668" sldId="298"/>
            <ac:spMk id="13" creationId="{4C62117D-830B-4F6D-86A7-99C839853604}"/>
          </ac:spMkLst>
        </pc:spChg>
        <pc:spChg chg="del">
          <ac:chgData name="Ryan MYLES-ROBERTS" userId="a8acf0d2-f841-42fa-a7a1-45b87abc9782" providerId="ADAL" clId="{817E44CC-A2AB-4115-A0B0-11AF323B458C}" dt="2022-02-01T17:30:46.606" v="201" actId="478"/>
          <ac:spMkLst>
            <pc:docMk/>
            <pc:sldMk cId="3115868668" sldId="298"/>
            <ac:spMk id="14" creationId="{8BD8F7EB-6D9C-413D-9DAA-4996FF4F3E0F}"/>
          </ac:spMkLst>
        </pc:spChg>
        <pc:spChg chg="del">
          <ac:chgData name="Ryan MYLES-ROBERTS" userId="a8acf0d2-f841-42fa-a7a1-45b87abc9782" providerId="ADAL" clId="{817E44CC-A2AB-4115-A0B0-11AF323B458C}" dt="2022-02-01T17:30:48.665" v="202" actId="478"/>
          <ac:spMkLst>
            <pc:docMk/>
            <pc:sldMk cId="3115868668" sldId="298"/>
            <ac:spMk id="15" creationId="{D81DC20C-C6F8-47C9-BA98-AD28CFEF6FDB}"/>
          </ac:spMkLst>
        </pc:spChg>
        <pc:spChg chg="del">
          <ac:chgData name="Ryan MYLES-ROBERTS" userId="a8acf0d2-f841-42fa-a7a1-45b87abc9782" providerId="ADAL" clId="{817E44CC-A2AB-4115-A0B0-11AF323B458C}" dt="2022-02-01T17:30:48.665" v="202" actId="478"/>
          <ac:spMkLst>
            <pc:docMk/>
            <pc:sldMk cId="3115868668" sldId="298"/>
            <ac:spMk id="16" creationId="{8E6A8639-2093-4A82-991A-409E05CF613A}"/>
          </ac:spMkLst>
        </pc:spChg>
        <pc:spChg chg="del">
          <ac:chgData name="Ryan MYLES-ROBERTS" userId="a8acf0d2-f841-42fa-a7a1-45b87abc9782" providerId="ADAL" clId="{817E44CC-A2AB-4115-A0B0-11AF323B458C}" dt="2022-02-01T17:30:48.665" v="202" actId="478"/>
          <ac:spMkLst>
            <pc:docMk/>
            <pc:sldMk cId="3115868668" sldId="298"/>
            <ac:spMk id="17" creationId="{ADC2A286-B0B0-45BA-9240-2572E734920B}"/>
          </ac:spMkLst>
        </pc:spChg>
        <pc:spChg chg="del">
          <ac:chgData name="Ryan MYLES-ROBERTS" userId="a8acf0d2-f841-42fa-a7a1-45b87abc9782" providerId="ADAL" clId="{817E44CC-A2AB-4115-A0B0-11AF323B458C}" dt="2022-02-01T17:30:48.665" v="202" actId="478"/>
          <ac:spMkLst>
            <pc:docMk/>
            <pc:sldMk cId="3115868668" sldId="298"/>
            <ac:spMk id="18" creationId="{31FBCB0B-F24C-4F2E-960F-771ED7F69588}"/>
          </ac:spMkLst>
        </pc:spChg>
        <pc:spChg chg="del">
          <ac:chgData name="Ryan MYLES-ROBERTS" userId="a8acf0d2-f841-42fa-a7a1-45b87abc9782" providerId="ADAL" clId="{817E44CC-A2AB-4115-A0B0-11AF323B458C}" dt="2022-02-01T17:30:48.665" v="202" actId="478"/>
          <ac:spMkLst>
            <pc:docMk/>
            <pc:sldMk cId="3115868668" sldId="298"/>
            <ac:spMk id="19" creationId="{03BCA90C-AB09-4F56-BE31-3B992796C6B9}"/>
          </ac:spMkLst>
        </pc:spChg>
        <pc:spChg chg="del">
          <ac:chgData name="Ryan MYLES-ROBERTS" userId="a8acf0d2-f841-42fa-a7a1-45b87abc9782" providerId="ADAL" clId="{817E44CC-A2AB-4115-A0B0-11AF323B458C}" dt="2022-02-01T17:30:48.665" v="202" actId="478"/>
          <ac:spMkLst>
            <pc:docMk/>
            <pc:sldMk cId="3115868668" sldId="298"/>
            <ac:spMk id="20" creationId="{BA5C3F28-6235-49FA-9DE5-072190E5B41F}"/>
          </ac:spMkLst>
        </pc:spChg>
        <pc:spChg chg="del">
          <ac:chgData name="Ryan MYLES-ROBERTS" userId="a8acf0d2-f841-42fa-a7a1-45b87abc9782" providerId="ADAL" clId="{817E44CC-A2AB-4115-A0B0-11AF323B458C}" dt="2022-02-01T17:30:48.665" v="202" actId="478"/>
          <ac:spMkLst>
            <pc:docMk/>
            <pc:sldMk cId="3115868668" sldId="298"/>
            <ac:spMk id="21" creationId="{D9330316-E878-4DE2-8EE1-2118F227494A}"/>
          </ac:spMkLst>
        </pc:spChg>
        <pc:spChg chg="mod">
          <ac:chgData name="Ryan MYLES-ROBERTS" userId="a8acf0d2-f841-42fa-a7a1-45b87abc9782" providerId="ADAL" clId="{817E44CC-A2AB-4115-A0B0-11AF323B458C}" dt="2022-02-01T17:31:42.639" v="214" actId="20577"/>
          <ac:spMkLst>
            <pc:docMk/>
            <pc:sldMk cId="3115868668" sldId="298"/>
            <ac:spMk id="22" creationId="{01127CEC-FB12-4A53-B9F7-67C12636AE11}"/>
          </ac:spMkLst>
        </pc:spChg>
        <pc:spChg chg="mod">
          <ac:chgData name="Ryan MYLES-ROBERTS" userId="a8acf0d2-f841-42fa-a7a1-45b87abc9782" providerId="ADAL" clId="{817E44CC-A2AB-4115-A0B0-11AF323B458C}" dt="2022-02-01T17:31:47.404" v="217" actId="20577"/>
          <ac:spMkLst>
            <pc:docMk/>
            <pc:sldMk cId="3115868668" sldId="298"/>
            <ac:spMk id="23" creationId="{DFCB4E78-00C3-45EA-AF3B-04E2B858F883}"/>
          </ac:spMkLst>
        </pc:spChg>
        <pc:spChg chg="mod">
          <ac:chgData name="Ryan MYLES-ROBERTS" userId="a8acf0d2-f841-42fa-a7a1-45b87abc9782" providerId="ADAL" clId="{817E44CC-A2AB-4115-A0B0-11AF323B458C}" dt="2022-02-01T17:31:51.075" v="221" actId="20577"/>
          <ac:spMkLst>
            <pc:docMk/>
            <pc:sldMk cId="3115868668" sldId="298"/>
            <ac:spMk id="24" creationId="{ACEFAF54-69B9-4408-A91B-2B334178506D}"/>
          </ac:spMkLst>
        </pc:spChg>
        <pc:spChg chg="mod">
          <ac:chgData name="Ryan MYLES-ROBERTS" userId="a8acf0d2-f841-42fa-a7a1-45b87abc9782" providerId="ADAL" clId="{817E44CC-A2AB-4115-A0B0-11AF323B458C}" dt="2022-02-01T17:32:02.241" v="225" actId="20577"/>
          <ac:spMkLst>
            <pc:docMk/>
            <pc:sldMk cId="3115868668" sldId="298"/>
            <ac:spMk id="25" creationId="{7B84A78B-8CF0-49FF-93A5-24A712BF9302}"/>
          </ac:spMkLst>
        </pc:spChg>
        <pc:spChg chg="mod">
          <ac:chgData name="Ryan MYLES-ROBERTS" userId="a8acf0d2-f841-42fa-a7a1-45b87abc9782" providerId="ADAL" clId="{817E44CC-A2AB-4115-A0B0-11AF323B458C}" dt="2022-02-01T17:32:08.735" v="234" actId="20577"/>
          <ac:spMkLst>
            <pc:docMk/>
            <pc:sldMk cId="3115868668" sldId="298"/>
            <ac:spMk id="26" creationId="{B390584D-3690-4E9D-878D-477DD55F2459}"/>
          </ac:spMkLst>
        </pc:spChg>
        <pc:spChg chg="mod">
          <ac:chgData name="Ryan MYLES-ROBERTS" userId="a8acf0d2-f841-42fa-a7a1-45b87abc9782" providerId="ADAL" clId="{817E44CC-A2AB-4115-A0B0-11AF323B458C}" dt="2022-02-01T17:32:11.780" v="238" actId="20577"/>
          <ac:spMkLst>
            <pc:docMk/>
            <pc:sldMk cId="3115868668" sldId="298"/>
            <ac:spMk id="27" creationId="{BFEE284D-D925-4D05-B8DC-8A3A4D45A4B6}"/>
          </ac:spMkLst>
        </pc:spChg>
        <pc:spChg chg="del">
          <ac:chgData name="Ryan MYLES-ROBERTS" userId="a8acf0d2-f841-42fa-a7a1-45b87abc9782" providerId="ADAL" clId="{817E44CC-A2AB-4115-A0B0-11AF323B458C}" dt="2022-02-01T17:31:15.590" v="207" actId="478"/>
          <ac:spMkLst>
            <pc:docMk/>
            <pc:sldMk cId="3115868668" sldId="298"/>
            <ac:spMk id="28" creationId="{9922AE48-9A47-403B-9450-37BBB749BC6A}"/>
          </ac:spMkLst>
        </pc:spChg>
        <pc:spChg chg="del">
          <ac:chgData name="Ryan MYLES-ROBERTS" userId="a8acf0d2-f841-42fa-a7a1-45b87abc9782" providerId="ADAL" clId="{817E44CC-A2AB-4115-A0B0-11AF323B458C}" dt="2022-02-01T17:32:16.791" v="239" actId="478"/>
          <ac:spMkLst>
            <pc:docMk/>
            <pc:sldMk cId="3115868668" sldId="298"/>
            <ac:spMk id="29" creationId="{3CCC2085-C8EC-47AD-BF7E-D95D94855A67}"/>
          </ac:spMkLst>
        </pc:spChg>
        <pc:spChg chg="del">
          <ac:chgData name="Ryan MYLES-ROBERTS" userId="a8acf0d2-f841-42fa-a7a1-45b87abc9782" providerId="ADAL" clId="{817E44CC-A2AB-4115-A0B0-11AF323B458C}" dt="2022-02-01T17:32:16.791" v="239" actId="478"/>
          <ac:spMkLst>
            <pc:docMk/>
            <pc:sldMk cId="3115868668" sldId="298"/>
            <ac:spMk id="30" creationId="{F8660D77-327E-4C13-8B7C-C12B6B47B399}"/>
          </ac:spMkLst>
        </pc:spChg>
        <pc:spChg chg="del">
          <ac:chgData name="Ryan MYLES-ROBERTS" userId="a8acf0d2-f841-42fa-a7a1-45b87abc9782" providerId="ADAL" clId="{817E44CC-A2AB-4115-A0B0-11AF323B458C}" dt="2022-02-01T17:32:16.791" v="239" actId="478"/>
          <ac:spMkLst>
            <pc:docMk/>
            <pc:sldMk cId="3115868668" sldId="298"/>
            <ac:spMk id="31" creationId="{7A7E28C1-3FC3-49AA-A175-E03570012FCE}"/>
          </ac:spMkLst>
        </pc:spChg>
        <pc:spChg chg="del">
          <ac:chgData name="Ryan MYLES-ROBERTS" userId="a8acf0d2-f841-42fa-a7a1-45b87abc9782" providerId="ADAL" clId="{817E44CC-A2AB-4115-A0B0-11AF323B458C}" dt="2022-02-01T17:32:16.791" v="239" actId="478"/>
          <ac:spMkLst>
            <pc:docMk/>
            <pc:sldMk cId="3115868668" sldId="298"/>
            <ac:spMk id="32" creationId="{B4E7538E-259B-4048-9CCE-36B0ED019015}"/>
          </ac:spMkLst>
        </pc:spChg>
        <pc:spChg chg="del">
          <ac:chgData name="Ryan MYLES-ROBERTS" userId="a8acf0d2-f841-42fa-a7a1-45b87abc9782" providerId="ADAL" clId="{817E44CC-A2AB-4115-A0B0-11AF323B458C}" dt="2022-02-01T17:32:16.791" v="239" actId="478"/>
          <ac:spMkLst>
            <pc:docMk/>
            <pc:sldMk cId="3115868668" sldId="298"/>
            <ac:spMk id="33" creationId="{AB5565BD-7052-4E6A-B5D9-42247F411CE9}"/>
          </ac:spMkLst>
        </pc:spChg>
        <pc:spChg chg="del">
          <ac:chgData name="Ryan MYLES-ROBERTS" userId="a8acf0d2-f841-42fa-a7a1-45b87abc9782" providerId="ADAL" clId="{817E44CC-A2AB-4115-A0B0-11AF323B458C}" dt="2022-02-01T17:32:16.791" v="239" actId="478"/>
          <ac:spMkLst>
            <pc:docMk/>
            <pc:sldMk cId="3115868668" sldId="298"/>
            <ac:spMk id="34" creationId="{3170EB60-5449-40BB-B164-AA908DD4FCFE}"/>
          </ac:spMkLst>
        </pc:spChg>
        <pc:spChg chg="del">
          <ac:chgData name="Ryan MYLES-ROBERTS" userId="a8acf0d2-f841-42fa-a7a1-45b87abc9782" providerId="ADAL" clId="{817E44CC-A2AB-4115-A0B0-11AF323B458C}" dt="2022-02-01T17:31:15.590" v="207" actId="478"/>
          <ac:spMkLst>
            <pc:docMk/>
            <pc:sldMk cId="3115868668" sldId="298"/>
            <ac:spMk id="35" creationId="{6B10C42C-7817-4304-8004-83CC85099714}"/>
          </ac:spMkLst>
        </pc:spChg>
        <pc:spChg chg="add mod">
          <ac:chgData name="Ryan MYLES-ROBERTS" userId="a8acf0d2-f841-42fa-a7a1-45b87abc9782" providerId="ADAL" clId="{817E44CC-A2AB-4115-A0B0-11AF323B458C}" dt="2022-02-01T17:31:10.362" v="206" actId="12789"/>
          <ac:spMkLst>
            <pc:docMk/>
            <pc:sldMk cId="3115868668" sldId="298"/>
            <ac:spMk id="36" creationId="{8D4A5967-1805-46B1-99D7-72A84B363311}"/>
          </ac:spMkLst>
        </pc:spChg>
        <pc:spChg chg="add mod">
          <ac:chgData name="Ryan MYLES-ROBERTS" userId="a8acf0d2-f841-42fa-a7a1-45b87abc9782" providerId="ADAL" clId="{817E44CC-A2AB-4115-A0B0-11AF323B458C}" dt="2022-02-01T17:31:00.592" v="204" actId="1076"/>
          <ac:spMkLst>
            <pc:docMk/>
            <pc:sldMk cId="3115868668" sldId="298"/>
            <ac:spMk id="37" creationId="{EC0D14DC-D632-45BC-AB57-E3BF4E0AE947}"/>
          </ac:spMkLst>
        </pc:spChg>
        <pc:spChg chg="add mod">
          <ac:chgData name="Ryan MYLES-ROBERTS" userId="a8acf0d2-f841-42fa-a7a1-45b87abc9782" providerId="ADAL" clId="{817E44CC-A2AB-4115-A0B0-11AF323B458C}" dt="2022-02-01T17:31:00.592" v="204" actId="1076"/>
          <ac:spMkLst>
            <pc:docMk/>
            <pc:sldMk cId="3115868668" sldId="298"/>
            <ac:spMk id="38" creationId="{3DC52420-5047-4318-898C-9E01BE2A1691}"/>
          </ac:spMkLst>
        </pc:spChg>
        <pc:spChg chg="add mod">
          <ac:chgData name="Ryan MYLES-ROBERTS" userId="a8acf0d2-f841-42fa-a7a1-45b87abc9782" providerId="ADAL" clId="{817E44CC-A2AB-4115-A0B0-11AF323B458C}" dt="2022-02-01T17:31:00.592" v="204" actId="1076"/>
          <ac:spMkLst>
            <pc:docMk/>
            <pc:sldMk cId="3115868668" sldId="298"/>
            <ac:spMk id="39" creationId="{34637392-BD3C-4D9F-A4B7-F67C90408D60}"/>
          </ac:spMkLst>
        </pc:spChg>
        <pc:spChg chg="add mod">
          <ac:chgData name="Ryan MYLES-ROBERTS" userId="a8acf0d2-f841-42fa-a7a1-45b87abc9782" providerId="ADAL" clId="{817E44CC-A2AB-4115-A0B0-11AF323B458C}" dt="2022-02-01T17:31:00.592" v="204" actId="1076"/>
          <ac:spMkLst>
            <pc:docMk/>
            <pc:sldMk cId="3115868668" sldId="298"/>
            <ac:spMk id="40" creationId="{3EE2EE24-318A-4A22-A874-FB843718216C}"/>
          </ac:spMkLst>
        </pc:spChg>
        <pc:spChg chg="add mod">
          <ac:chgData name="Ryan MYLES-ROBERTS" userId="a8acf0d2-f841-42fa-a7a1-45b87abc9782" providerId="ADAL" clId="{817E44CC-A2AB-4115-A0B0-11AF323B458C}" dt="2022-02-01T17:31:26.458" v="209" actId="12789"/>
          <ac:spMkLst>
            <pc:docMk/>
            <pc:sldMk cId="3115868668" sldId="298"/>
            <ac:spMk id="41" creationId="{175A3CB4-30A3-43D4-AB83-355BE6907F31}"/>
          </ac:spMkLst>
        </pc:spChg>
        <pc:spChg chg="add mod">
          <ac:chgData name="Ryan MYLES-ROBERTS" userId="a8acf0d2-f841-42fa-a7a1-45b87abc9782" providerId="ADAL" clId="{817E44CC-A2AB-4115-A0B0-11AF323B458C}" dt="2022-02-01T17:31:00.592" v="204" actId="1076"/>
          <ac:spMkLst>
            <pc:docMk/>
            <pc:sldMk cId="3115868668" sldId="298"/>
            <ac:spMk id="42" creationId="{086E994A-8B7C-452C-A24F-065BEFAE2A79}"/>
          </ac:spMkLst>
        </pc:spChg>
        <pc:spChg chg="add mod">
          <ac:chgData name="Ryan MYLES-ROBERTS" userId="a8acf0d2-f841-42fa-a7a1-45b87abc9782" providerId="ADAL" clId="{817E44CC-A2AB-4115-A0B0-11AF323B458C}" dt="2022-02-01T17:31:00.592" v="204" actId="1076"/>
          <ac:spMkLst>
            <pc:docMk/>
            <pc:sldMk cId="3115868668" sldId="298"/>
            <ac:spMk id="43" creationId="{678FDC7C-6928-4215-9186-F43D61471000}"/>
          </ac:spMkLst>
        </pc:spChg>
        <pc:spChg chg="add mod">
          <ac:chgData name="Ryan MYLES-ROBERTS" userId="a8acf0d2-f841-42fa-a7a1-45b87abc9782" providerId="ADAL" clId="{817E44CC-A2AB-4115-A0B0-11AF323B458C}" dt="2022-02-01T17:31:00.592" v="204" actId="1076"/>
          <ac:spMkLst>
            <pc:docMk/>
            <pc:sldMk cId="3115868668" sldId="298"/>
            <ac:spMk id="44" creationId="{FE974A14-E7FD-49AB-9740-AA803A0FDAFA}"/>
          </ac:spMkLst>
        </pc:spChg>
        <pc:spChg chg="add mod">
          <ac:chgData name="Ryan MYLES-ROBERTS" userId="a8acf0d2-f841-42fa-a7a1-45b87abc9782" providerId="ADAL" clId="{817E44CC-A2AB-4115-A0B0-11AF323B458C}" dt="2022-02-01T17:31:00.592" v="204" actId="1076"/>
          <ac:spMkLst>
            <pc:docMk/>
            <pc:sldMk cId="3115868668" sldId="298"/>
            <ac:spMk id="45" creationId="{62508495-F738-4727-A1FA-8ED1FC08BA81}"/>
          </ac:spMkLst>
        </pc:spChg>
        <pc:spChg chg="add mod">
          <ac:chgData name="Ryan MYLES-ROBERTS" userId="a8acf0d2-f841-42fa-a7a1-45b87abc9782" providerId="ADAL" clId="{817E44CC-A2AB-4115-A0B0-11AF323B458C}" dt="2022-02-01T17:31:00.592" v="204" actId="1076"/>
          <ac:spMkLst>
            <pc:docMk/>
            <pc:sldMk cId="3115868668" sldId="298"/>
            <ac:spMk id="46" creationId="{F4464880-E242-4475-81B4-F5B63A5ACD82}"/>
          </ac:spMkLst>
        </pc:spChg>
        <pc:spChg chg="add mod">
          <ac:chgData name="Ryan MYLES-ROBERTS" userId="a8acf0d2-f841-42fa-a7a1-45b87abc9782" providerId="ADAL" clId="{817E44CC-A2AB-4115-A0B0-11AF323B458C}" dt="2022-02-01T17:31:00.592" v="204" actId="1076"/>
          <ac:spMkLst>
            <pc:docMk/>
            <pc:sldMk cId="3115868668" sldId="298"/>
            <ac:spMk id="47" creationId="{D99987A0-C5F3-4CB8-9F16-25759E74EC6F}"/>
          </ac:spMkLst>
        </pc:spChg>
        <pc:spChg chg="add mod">
          <ac:chgData name="Ryan MYLES-ROBERTS" userId="a8acf0d2-f841-42fa-a7a1-45b87abc9782" providerId="ADAL" clId="{817E44CC-A2AB-4115-A0B0-11AF323B458C}" dt="2022-02-01T17:32:27.001" v="244" actId="20577"/>
          <ac:spMkLst>
            <pc:docMk/>
            <pc:sldMk cId="3115868668" sldId="298"/>
            <ac:spMk id="48" creationId="{2D84BBF5-9963-4CF8-996D-8FF4B8EEEA1B}"/>
          </ac:spMkLst>
        </pc:spChg>
        <pc:spChg chg="add mod">
          <ac:chgData name="Ryan MYLES-ROBERTS" userId="a8acf0d2-f841-42fa-a7a1-45b87abc9782" providerId="ADAL" clId="{817E44CC-A2AB-4115-A0B0-11AF323B458C}" dt="2022-02-01T17:32:33.664" v="247" actId="20577"/>
          <ac:spMkLst>
            <pc:docMk/>
            <pc:sldMk cId="3115868668" sldId="298"/>
            <ac:spMk id="49" creationId="{A5D41E37-AA51-4F86-8B08-B41730C1ACA9}"/>
          </ac:spMkLst>
        </pc:spChg>
        <pc:spChg chg="add mod">
          <ac:chgData name="Ryan MYLES-ROBERTS" userId="a8acf0d2-f841-42fa-a7a1-45b87abc9782" providerId="ADAL" clId="{817E44CC-A2AB-4115-A0B0-11AF323B458C}" dt="2022-02-01T17:32:37.195" v="250" actId="20577"/>
          <ac:spMkLst>
            <pc:docMk/>
            <pc:sldMk cId="3115868668" sldId="298"/>
            <ac:spMk id="50" creationId="{32A0BFDC-C015-4441-9F1E-F3E122B1091D}"/>
          </ac:spMkLst>
        </pc:spChg>
        <pc:spChg chg="add mod">
          <ac:chgData name="Ryan MYLES-ROBERTS" userId="a8acf0d2-f841-42fa-a7a1-45b87abc9782" providerId="ADAL" clId="{817E44CC-A2AB-4115-A0B0-11AF323B458C}" dt="2022-02-01T17:32:39.849" v="253" actId="20577"/>
          <ac:spMkLst>
            <pc:docMk/>
            <pc:sldMk cId="3115868668" sldId="298"/>
            <ac:spMk id="51" creationId="{3EB824ED-214A-4BA7-AD87-A5AF00EFC512}"/>
          </ac:spMkLst>
        </pc:spChg>
        <pc:spChg chg="add mod">
          <ac:chgData name="Ryan MYLES-ROBERTS" userId="a8acf0d2-f841-42fa-a7a1-45b87abc9782" providerId="ADAL" clId="{817E44CC-A2AB-4115-A0B0-11AF323B458C}" dt="2022-02-01T17:32:46.380" v="256" actId="20577"/>
          <ac:spMkLst>
            <pc:docMk/>
            <pc:sldMk cId="3115868668" sldId="298"/>
            <ac:spMk id="52" creationId="{380BB343-1E42-420E-AB01-1C4296F991CC}"/>
          </ac:spMkLst>
        </pc:spChg>
        <pc:spChg chg="add mod">
          <ac:chgData name="Ryan MYLES-ROBERTS" userId="a8acf0d2-f841-42fa-a7a1-45b87abc9782" providerId="ADAL" clId="{817E44CC-A2AB-4115-A0B0-11AF323B458C}" dt="2022-02-01T17:32:50.205" v="260" actId="20577"/>
          <ac:spMkLst>
            <pc:docMk/>
            <pc:sldMk cId="3115868668" sldId="298"/>
            <ac:spMk id="53" creationId="{FB751097-D57F-4C60-BE71-C9CAB6977281}"/>
          </ac:spMkLst>
        </pc:spChg>
      </pc:sldChg>
      <pc:sldChg chg="add del setBg">
        <pc:chgData name="Ryan MYLES-ROBERTS" userId="a8acf0d2-f841-42fa-a7a1-45b87abc9782" providerId="ADAL" clId="{817E44CC-A2AB-4115-A0B0-11AF323B458C}" dt="2022-02-01T17:29:58.771" v="182"/>
        <pc:sldMkLst>
          <pc:docMk/>
          <pc:sldMk cId="3821783018" sldId="298"/>
        </pc:sldMkLst>
      </pc:sldChg>
      <pc:sldChg chg="addSp delSp modSp add mod ord">
        <pc:chgData name="Ryan MYLES-ROBERTS" userId="a8acf0d2-f841-42fa-a7a1-45b87abc9782" providerId="ADAL" clId="{817E44CC-A2AB-4115-A0B0-11AF323B458C}" dt="2022-02-01T17:33:04.836" v="266" actId="1076"/>
        <pc:sldMkLst>
          <pc:docMk/>
          <pc:sldMk cId="1061785949" sldId="299"/>
        </pc:sldMkLst>
        <pc:spChg chg="del">
          <ac:chgData name="Ryan MYLES-ROBERTS" userId="a8acf0d2-f841-42fa-a7a1-45b87abc9782" providerId="ADAL" clId="{817E44CC-A2AB-4115-A0B0-11AF323B458C}" dt="2022-02-01T17:33:02.318" v="264" actId="478"/>
          <ac:spMkLst>
            <pc:docMk/>
            <pc:sldMk cId="1061785949" sldId="299"/>
            <ac:spMk id="10" creationId="{ABA69276-18AB-4A80-8B08-D25049D701B3}"/>
          </ac:spMkLst>
        </pc:spChg>
        <pc:spChg chg="del">
          <ac:chgData name="Ryan MYLES-ROBERTS" userId="a8acf0d2-f841-42fa-a7a1-45b87abc9782" providerId="ADAL" clId="{817E44CC-A2AB-4115-A0B0-11AF323B458C}" dt="2022-02-01T17:33:02.318" v="264" actId="478"/>
          <ac:spMkLst>
            <pc:docMk/>
            <pc:sldMk cId="1061785949" sldId="299"/>
            <ac:spMk id="11" creationId="{AED30D32-E510-4FCD-A4CB-75E6CD0B3642}"/>
          </ac:spMkLst>
        </pc:spChg>
        <pc:spChg chg="add mod">
          <ac:chgData name="Ryan MYLES-ROBERTS" userId="a8acf0d2-f841-42fa-a7a1-45b87abc9782" providerId="ADAL" clId="{817E44CC-A2AB-4115-A0B0-11AF323B458C}" dt="2022-02-01T17:33:04.836" v="266" actId="1076"/>
          <ac:spMkLst>
            <pc:docMk/>
            <pc:sldMk cId="1061785949" sldId="299"/>
            <ac:spMk id="13" creationId="{8278FFEC-6E62-4716-A867-F5B505788EA9}"/>
          </ac:spMkLst>
        </pc:spChg>
        <pc:spChg chg="add mod">
          <ac:chgData name="Ryan MYLES-ROBERTS" userId="a8acf0d2-f841-42fa-a7a1-45b87abc9782" providerId="ADAL" clId="{817E44CC-A2AB-4115-A0B0-11AF323B458C}" dt="2022-02-01T17:33:04.836" v="266" actId="1076"/>
          <ac:spMkLst>
            <pc:docMk/>
            <pc:sldMk cId="1061785949" sldId="299"/>
            <ac:spMk id="14" creationId="{D5F06F52-8C4F-4010-96EC-1344291BE1B8}"/>
          </ac:spMkLst>
        </pc:spChg>
      </pc:sldChg>
      <pc:sldChg chg="addSp delSp modSp add mod ord">
        <pc:chgData name="Ryan MYLES-ROBERTS" userId="a8acf0d2-f841-42fa-a7a1-45b87abc9782" providerId="ADAL" clId="{817E44CC-A2AB-4115-A0B0-11AF323B458C}" dt="2022-02-01T17:33:18.067" v="274" actId="1076"/>
        <pc:sldMkLst>
          <pc:docMk/>
          <pc:sldMk cId="2659764544" sldId="300"/>
        </pc:sldMkLst>
        <pc:spChg chg="add mod">
          <ac:chgData name="Ryan MYLES-ROBERTS" userId="a8acf0d2-f841-42fa-a7a1-45b87abc9782" providerId="ADAL" clId="{817E44CC-A2AB-4115-A0B0-11AF323B458C}" dt="2022-02-01T17:33:18.067" v="274" actId="1076"/>
          <ac:spMkLst>
            <pc:docMk/>
            <pc:sldMk cId="2659764544" sldId="300"/>
            <ac:spMk id="15" creationId="{30275E88-BDA1-4DC9-9D52-1806E9DA66CC}"/>
          </ac:spMkLst>
        </pc:spChg>
        <pc:spChg chg="add mod">
          <ac:chgData name="Ryan MYLES-ROBERTS" userId="a8acf0d2-f841-42fa-a7a1-45b87abc9782" providerId="ADAL" clId="{817E44CC-A2AB-4115-A0B0-11AF323B458C}" dt="2022-02-01T17:33:18.067" v="274" actId="1076"/>
          <ac:spMkLst>
            <pc:docMk/>
            <pc:sldMk cId="2659764544" sldId="300"/>
            <ac:spMk id="16" creationId="{B60B680A-434E-4E3D-9B3F-A690E1B97DD4}"/>
          </ac:spMkLst>
        </pc:spChg>
        <pc:spChg chg="add mod">
          <ac:chgData name="Ryan MYLES-ROBERTS" userId="a8acf0d2-f841-42fa-a7a1-45b87abc9782" providerId="ADAL" clId="{817E44CC-A2AB-4115-A0B0-11AF323B458C}" dt="2022-02-01T17:33:18.067" v="274" actId="1076"/>
          <ac:spMkLst>
            <pc:docMk/>
            <pc:sldMk cId="2659764544" sldId="300"/>
            <ac:spMk id="17" creationId="{4A220609-E7AA-486E-B6F0-3A15ED782955}"/>
          </ac:spMkLst>
        </pc:spChg>
        <pc:spChg chg="add mod">
          <ac:chgData name="Ryan MYLES-ROBERTS" userId="a8acf0d2-f841-42fa-a7a1-45b87abc9782" providerId="ADAL" clId="{817E44CC-A2AB-4115-A0B0-11AF323B458C}" dt="2022-02-01T17:33:18.067" v="274" actId="1076"/>
          <ac:spMkLst>
            <pc:docMk/>
            <pc:sldMk cId="2659764544" sldId="300"/>
            <ac:spMk id="18" creationId="{D8DC2008-E53E-4415-9138-1C61CC6116A4}"/>
          </ac:spMkLst>
        </pc:spChg>
        <pc:spChg chg="add mod">
          <ac:chgData name="Ryan MYLES-ROBERTS" userId="a8acf0d2-f841-42fa-a7a1-45b87abc9782" providerId="ADAL" clId="{817E44CC-A2AB-4115-A0B0-11AF323B458C}" dt="2022-02-01T17:33:18.067" v="274" actId="1076"/>
          <ac:spMkLst>
            <pc:docMk/>
            <pc:sldMk cId="2659764544" sldId="300"/>
            <ac:spMk id="19" creationId="{50E7EFD5-079B-4858-B880-7A388185938E}"/>
          </ac:spMkLst>
        </pc:spChg>
        <pc:spChg chg="add mod">
          <ac:chgData name="Ryan MYLES-ROBERTS" userId="a8acf0d2-f841-42fa-a7a1-45b87abc9782" providerId="ADAL" clId="{817E44CC-A2AB-4115-A0B0-11AF323B458C}" dt="2022-02-01T17:33:18.067" v="274" actId="1076"/>
          <ac:spMkLst>
            <pc:docMk/>
            <pc:sldMk cId="2659764544" sldId="300"/>
            <ac:spMk id="20" creationId="{027749F8-9753-42B3-BA4D-7F99E7BA2F69}"/>
          </ac:spMkLst>
        </pc:spChg>
        <pc:spChg chg="add mod">
          <ac:chgData name="Ryan MYLES-ROBERTS" userId="a8acf0d2-f841-42fa-a7a1-45b87abc9782" providerId="ADAL" clId="{817E44CC-A2AB-4115-A0B0-11AF323B458C}" dt="2022-02-01T17:33:18.067" v="274" actId="1076"/>
          <ac:spMkLst>
            <pc:docMk/>
            <pc:sldMk cId="2659764544" sldId="300"/>
            <ac:spMk id="21" creationId="{1B9CB4D5-7DDC-46EF-8ABB-1B0D32AAE561}"/>
          </ac:spMkLst>
        </pc:spChg>
        <pc:spChg chg="del">
          <ac:chgData name="Ryan MYLES-ROBERTS" userId="a8acf0d2-f841-42fa-a7a1-45b87abc9782" providerId="ADAL" clId="{817E44CC-A2AB-4115-A0B0-11AF323B458C}" dt="2022-02-01T17:33:15.198" v="272" actId="478"/>
          <ac:spMkLst>
            <pc:docMk/>
            <pc:sldMk cId="2659764544" sldId="300"/>
            <ac:spMk id="22" creationId="{747DBBCD-2263-4A79-8BBF-42F24BD19BAE}"/>
          </ac:spMkLst>
        </pc:spChg>
        <pc:spChg chg="del">
          <ac:chgData name="Ryan MYLES-ROBERTS" userId="a8acf0d2-f841-42fa-a7a1-45b87abc9782" providerId="ADAL" clId="{817E44CC-A2AB-4115-A0B0-11AF323B458C}" dt="2022-02-01T17:33:15.198" v="272" actId="478"/>
          <ac:spMkLst>
            <pc:docMk/>
            <pc:sldMk cId="2659764544" sldId="300"/>
            <ac:spMk id="23" creationId="{E5DEC8BC-51CC-43FB-9137-B16069FABB1E}"/>
          </ac:spMkLst>
        </pc:spChg>
        <pc:spChg chg="del">
          <ac:chgData name="Ryan MYLES-ROBERTS" userId="a8acf0d2-f841-42fa-a7a1-45b87abc9782" providerId="ADAL" clId="{817E44CC-A2AB-4115-A0B0-11AF323B458C}" dt="2022-02-01T17:33:15.198" v="272" actId="478"/>
          <ac:spMkLst>
            <pc:docMk/>
            <pc:sldMk cId="2659764544" sldId="300"/>
            <ac:spMk id="24" creationId="{1C1929BE-36EB-4EBE-AF4A-0854E024EA3F}"/>
          </ac:spMkLst>
        </pc:spChg>
        <pc:spChg chg="del">
          <ac:chgData name="Ryan MYLES-ROBERTS" userId="a8acf0d2-f841-42fa-a7a1-45b87abc9782" providerId="ADAL" clId="{817E44CC-A2AB-4115-A0B0-11AF323B458C}" dt="2022-02-01T17:33:15.198" v="272" actId="478"/>
          <ac:spMkLst>
            <pc:docMk/>
            <pc:sldMk cId="2659764544" sldId="300"/>
            <ac:spMk id="25" creationId="{96E2EC7E-2D03-4AAE-9FE4-EE02E9B373D5}"/>
          </ac:spMkLst>
        </pc:spChg>
        <pc:spChg chg="del">
          <ac:chgData name="Ryan MYLES-ROBERTS" userId="a8acf0d2-f841-42fa-a7a1-45b87abc9782" providerId="ADAL" clId="{817E44CC-A2AB-4115-A0B0-11AF323B458C}" dt="2022-02-01T17:33:15.198" v="272" actId="478"/>
          <ac:spMkLst>
            <pc:docMk/>
            <pc:sldMk cId="2659764544" sldId="300"/>
            <ac:spMk id="26" creationId="{3C3AEFD6-A4B9-49C6-B121-25AAE28C776F}"/>
          </ac:spMkLst>
        </pc:spChg>
        <pc:spChg chg="del">
          <ac:chgData name="Ryan MYLES-ROBERTS" userId="a8acf0d2-f841-42fa-a7a1-45b87abc9782" providerId="ADAL" clId="{817E44CC-A2AB-4115-A0B0-11AF323B458C}" dt="2022-02-01T17:33:15.198" v="272" actId="478"/>
          <ac:spMkLst>
            <pc:docMk/>
            <pc:sldMk cId="2659764544" sldId="300"/>
            <ac:spMk id="27" creationId="{FFF75998-CE33-413C-8A45-DA9B834F060B}"/>
          </ac:spMkLst>
        </pc:spChg>
        <pc:spChg chg="del">
          <ac:chgData name="Ryan MYLES-ROBERTS" userId="a8acf0d2-f841-42fa-a7a1-45b87abc9782" providerId="ADAL" clId="{817E44CC-A2AB-4115-A0B0-11AF323B458C}" dt="2022-02-01T17:33:15.198" v="272" actId="478"/>
          <ac:spMkLst>
            <pc:docMk/>
            <pc:sldMk cId="2659764544" sldId="300"/>
            <ac:spMk id="28" creationId="{2D33C2D0-C52F-4624-907F-53F3A1CD3ED5}"/>
          </ac:spMkLst>
        </pc:spChg>
        <pc:spChg chg="del">
          <ac:chgData name="Ryan MYLES-ROBERTS" userId="a8acf0d2-f841-42fa-a7a1-45b87abc9782" providerId="ADAL" clId="{817E44CC-A2AB-4115-A0B0-11AF323B458C}" dt="2022-02-01T17:33:15.198" v="272" actId="478"/>
          <ac:spMkLst>
            <pc:docMk/>
            <pc:sldMk cId="2659764544" sldId="300"/>
            <ac:spMk id="29" creationId="{D37AD41B-9FA5-47BC-92D3-027AE779C79B}"/>
          </ac:spMkLst>
        </pc:spChg>
        <pc:spChg chg="del">
          <ac:chgData name="Ryan MYLES-ROBERTS" userId="a8acf0d2-f841-42fa-a7a1-45b87abc9782" providerId="ADAL" clId="{817E44CC-A2AB-4115-A0B0-11AF323B458C}" dt="2022-02-01T17:33:15.198" v="272" actId="478"/>
          <ac:spMkLst>
            <pc:docMk/>
            <pc:sldMk cId="2659764544" sldId="300"/>
            <ac:spMk id="30" creationId="{61CDE215-A26D-41A5-8709-703AA1BFCF30}"/>
          </ac:spMkLst>
        </pc:spChg>
        <pc:spChg chg="del">
          <ac:chgData name="Ryan MYLES-ROBERTS" userId="a8acf0d2-f841-42fa-a7a1-45b87abc9782" providerId="ADAL" clId="{817E44CC-A2AB-4115-A0B0-11AF323B458C}" dt="2022-02-01T17:33:15.198" v="272" actId="478"/>
          <ac:spMkLst>
            <pc:docMk/>
            <pc:sldMk cId="2659764544" sldId="300"/>
            <ac:spMk id="31" creationId="{9F8509C8-8A30-465E-A5FB-E5DF17D1C845}"/>
          </ac:spMkLst>
        </pc:spChg>
        <pc:spChg chg="del">
          <ac:chgData name="Ryan MYLES-ROBERTS" userId="a8acf0d2-f841-42fa-a7a1-45b87abc9782" providerId="ADAL" clId="{817E44CC-A2AB-4115-A0B0-11AF323B458C}" dt="2022-02-01T17:33:15.198" v="272" actId="478"/>
          <ac:spMkLst>
            <pc:docMk/>
            <pc:sldMk cId="2659764544" sldId="300"/>
            <ac:spMk id="32" creationId="{C9FF496C-E36B-4F4E-A360-531708E45F84}"/>
          </ac:spMkLst>
        </pc:spChg>
        <pc:spChg chg="del">
          <ac:chgData name="Ryan MYLES-ROBERTS" userId="a8acf0d2-f841-42fa-a7a1-45b87abc9782" providerId="ADAL" clId="{817E44CC-A2AB-4115-A0B0-11AF323B458C}" dt="2022-02-01T17:33:15.198" v="272" actId="478"/>
          <ac:spMkLst>
            <pc:docMk/>
            <pc:sldMk cId="2659764544" sldId="300"/>
            <ac:spMk id="33" creationId="{FB96AB65-AE5A-4DFC-A5BB-562B79CC0172}"/>
          </ac:spMkLst>
        </pc:spChg>
        <pc:spChg chg="add mod">
          <ac:chgData name="Ryan MYLES-ROBERTS" userId="a8acf0d2-f841-42fa-a7a1-45b87abc9782" providerId="ADAL" clId="{817E44CC-A2AB-4115-A0B0-11AF323B458C}" dt="2022-02-01T17:33:18.067" v="274" actId="1076"/>
          <ac:spMkLst>
            <pc:docMk/>
            <pc:sldMk cId="2659764544" sldId="300"/>
            <ac:spMk id="34" creationId="{EF274F96-0157-4263-9DF9-28B096B7C809}"/>
          </ac:spMkLst>
        </pc:spChg>
        <pc:spChg chg="add mod">
          <ac:chgData name="Ryan MYLES-ROBERTS" userId="a8acf0d2-f841-42fa-a7a1-45b87abc9782" providerId="ADAL" clId="{817E44CC-A2AB-4115-A0B0-11AF323B458C}" dt="2022-02-01T17:33:18.067" v="274" actId="1076"/>
          <ac:spMkLst>
            <pc:docMk/>
            <pc:sldMk cId="2659764544" sldId="300"/>
            <ac:spMk id="35" creationId="{41928E20-80C6-4220-A56A-DA3DFA362B04}"/>
          </ac:spMkLst>
        </pc:spChg>
        <pc:spChg chg="add mod">
          <ac:chgData name="Ryan MYLES-ROBERTS" userId="a8acf0d2-f841-42fa-a7a1-45b87abc9782" providerId="ADAL" clId="{817E44CC-A2AB-4115-A0B0-11AF323B458C}" dt="2022-02-01T17:33:18.067" v="274" actId="1076"/>
          <ac:spMkLst>
            <pc:docMk/>
            <pc:sldMk cId="2659764544" sldId="300"/>
            <ac:spMk id="36" creationId="{54B015DE-0AA6-49F9-BEEE-91B289A3D6C6}"/>
          </ac:spMkLst>
        </pc:spChg>
      </pc:sldChg>
      <pc:sldChg chg="addSp modSp add mod modAnim">
        <pc:chgData name="Ryan MYLES-ROBERTS" userId="a8acf0d2-f841-42fa-a7a1-45b87abc9782" providerId="ADAL" clId="{817E44CC-A2AB-4115-A0B0-11AF323B458C}" dt="2022-02-01T17:36:40.315" v="350" actId="20577"/>
        <pc:sldMkLst>
          <pc:docMk/>
          <pc:sldMk cId="741511690" sldId="301"/>
        </pc:sldMkLst>
        <pc:spChg chg="add mod">
          <ac:chgData name="Ryan MYLES-ROBERTS" userId="a8acf0d2-f841-42fa-a7a1-45b87abc9782" providerId="ADAL" clId="{817E44CC-A2AB-4115-A0B0-11AF323B458C}" dt="2022-02-01T17:34:17.566" v="291" actId="20577"/>
          <ac:spMkLst>
            <pc:docMk/>
            <pc:sldMk cId="741511690" sldId="301"/>
            <ac:spMk id="13" creationId="{82B6805E-56D4-4876-8C79-86598246C1BE}"/>
          </ac:spMkLst>
        </pc:spChg>
        <pc:spChg chg="add mod">
          <ac:chgData name="Ryan MYLES-ROBERTS" userId="a8acf0d2-f841-42fa-a7a1-45b87abc9782" providerId="ADAL" clId="{817E44CC-A2AB-4115-A0B0-11AF323B458C}" dt="2022-02-01T17:34:20.489" v="294" actId="20577"/>
          <ac:spMkLst>
            <pc:docMk/>
            <pc:sldMk cId="741511690" sldId="301"/>
            <ac:spMk id="14" creationId="{61EFC289-B93C-4D9F-B531-22E1D0BC96FD}"/>
          </ac:spMkLst>
        </pc:spChg>
        <pc:spChg chg="mod">
          <ac:chgData name="Ryan MYLES-ROBERTS" userId="a8acf0d2-f841-42fa-a7a1-45b87abc9782" providerId="ADAL" clId="{817E44CC-A2AB-4115-A0B0-11AF323B458C}" dt="2022-02-01T17:33:49.029" v="282" actId="465"/>
          <ac:spMkLst>
            <pc:docMk/>
            <pc:sldMk cId="741511690" sldId="301"/>
            <ac:spMk id="16" creationId="{B60B680A-434E-4E3D-9B3F-A690E1B97DD4}"/>
          </ac:spMkLst>
        </pc:spChg>
        <pc:spChg chg="mod">
          <ac:chgData name="Ryan MYLES-ROBERTS" userId="a8acf0d2-f841-42fa-a7a1-45b87abc9782" providerId="ADAL" clId="{817E44CC-A2AB-4115-A0B0-11AF323B458C}" dt="2022-02-01T17:33:49.029" v="282" actId="465"/>
          <ac:spMkLst>
            <pc:docMk/>
            <pc:sldMk cId="741511690" sldId="301"/>
            <ac:spMk id="17" creationId="{4A220609-E7AA-486E-B6F0-3A15ED782955}"/>
          </ac:spMkLst>
        </pc:spChg>
        <pc:spChg chg="mod">
          <ac:chgData name="Ryan MYLES-ROBERTS" userId="a8acf0d2-f841-42fa-a7a1-45b87abc9782" providerId="ADAL" clId="{817E44CC-A2AB-4115-A0B0-11AF323B458C}" dt="2022-02-01T17:33:49.029" v="282" actId="465"/>
          <ac:spMkLst>
            <pc:docMk/>
            <pc:sldMk cId="741511690" sldId="301"/>
            <ac:spMk id="18" creationId="{D8DC2008-E53E-4415-9138-1C61CC6116A4}"/>
          </ac:spMkLst>
        </pc:spChg>
        <pc:spChg chg="mod">
          <ac:chgData name="Ryan MYLES-ROBERTS" userId="a8acf0d2-f841-42fa-a7a1-45b87abc9782" providerId="ADAL" clId="{817E44CC-A2AB-4115-A0B0-11AF323B458C}" dt="2022-02-01T17:33:49.029" v="282" actId="465"/>
          <ac:spMkLst>
            <pc:docMk/>
            <pc:sldMk cId="741511690" sldId="301"/>
            <ac:spMk id="19" creationId="{50E7EFD5-079B-4858-B880-7A388185938E}"/>
          </ac:spMkLst>
        </pc:spChg>
        <pc:spChg chg="mod">
          <ac:chgData name="Ryan MYLES-ROBERTS" userId="a8acf0d2-f841-42fa-a7a1-45b87abc9782" providerId="ADAL" clId="{817E44CC-A2AB-4115-A0B0-11AF323B458C}" dt="2022-02-01T17:35:56.639" v="325" actId="20577"/>
          <ac:spMkLst>
            <pc:docMk/>
            <pc:sldMk cId="741511690" sldId="301"/>
            <ac:spMk id="21" creationId="{1B9CB4D5-7DDC-46EF-8ABB-1B0D32AAE561}"/>
          </ac:spMkLst>
        </pc:spChg>
        <pc:spChg chg="add mod">
          <ac:chgData name="Ryan MYLES-ROBERTS" userId="a8acf0d2-f841-42fa-a7a1-45b87abc9782" providerId="ADAL" clId="{817E44CC-A2AB-4115-A0B0-11AF323B458C}" dt="2022-02-01T17:34:22.873" v="297" actId="20577"/>
          <ac:spMkLst>
            <pc:docMk/>
            <pc:sldMk cId="741511690" sldId="301"/>
            <ac:spMk id="22" creationId="{EF50724F-4BB3-414D-90FF-6E1565B5EE82}"/>
          </ac:spMkLst>
        </pc:spChg>
        <pc:spChg chg="add mod">
          <ac:chgData name="Ryan MYLES-ROBERTS" userId="a8acf0d2-f841-42fa-a7a1-45b87abc9782" providerId="ADAL" clId="{817E44CC-A2AB-4115-A0B0-11AF323B458C}" dt="2022-02-01T17:34:26.181" v="301" actId="20577"/>
          <ac:spMkLst>
            <pc:docMk/>
            <pc:sldMk cId="741511690" sldId="301"/>
            <ac:spMk id="23" creationId="{B0714277-EFDA-48B3-98D6-93AD4F7BBA55}"/>
          </ac:spMkLst>
        </pc:spChg>
        <pc:spChg chg="add mod">
          <ac:chgData name="Ryan MYLES-ROBERTS" userId="a8acf0d2-f841-42fa-a7a1-45b87abc9782" providerId="ADAL" clId="{817E44CC-A2AB-4115-A0B0-11AF323B458C}" dt="2022-02-01T17:34:31.215" v="309" actId="20577"/>
          <ac:spMkLst>
            <pc:docMk/>
            <pc:sldMk cId="741511690" sldId="301"/>
            <ac:spMk id="24" creationId="{8A1F092A-11CE-4C13-A39C-35D326899461}"/>
          </ac:spMkLst>
        </pc:spChg>
        <pc:spChg chg="add mod">
          <ac:chgData name="Ryan MYLES-ROBERTS" userId="a8acf0d2-f841-42fa-a7a1-45b87abc9782" providerId="ADAL" clId="{817E44CC-A2AB-4115-A0B0-11AF323B458C}" dt="2022-02-01T17:34:34.354" v="312" actId="20577"/>
          <ac:spMkLst>
            <pc:docMk/>
            <pc:sldMk cId="741511690" sldId="301"/>
            <ac:spMk id="25" creationId="{7F77B60D-910B-4232-AFDC-42ED591BCF53}"/>
          </ac:spMkLst>
        </pc:spChg>
        <pc:spChg chg="add mod">
          <ac:chgData name="Ryan MYLES-ROBERTS" userId="a8acf0d2-f841-42fa-a7a1-45b87abc9782" providerId="ADAL" clId="{817E44CC-A2AB-4115-A0B0-11AF323B458C}" dt="2022-02-01T17:36:05.246" v="326" actId="20577"/>
          <ac:spMkLst>
            <pc:docMk/>
            <pc:sldMk cId="741511690" sldId="301"/>
            <ac:spMk id="26" creationId="{6ED8E6BA-3C67-4C54-99FD-AD81CBC9E0F7}"/>
          </ac:spMkLst>
        </pc:spChg>
        <pc:spChg chg="add mod">
          <ac:chgData name="Ryan MYLES-ROBERTS" userId="a8acf0d2-f841-42fa-a7a1-45b87abc9782" providerId="ADAL" clId="{817E44CC-A2AB-4115-A0B0-11AF323B458C}" dt="2022-02-01T17:36:14.130" v="333" actId="20577"/>
          <ac:spMkLst>
            <pc:docMk/>
            <pc:sldMk cId="741511690" sldId="301"/>
            <ac:spMk id="27" creationId="{D8EB7C90-6A8A-4E0A-A7B7-F10F1C5659C8}"/>
          </ac:spMkLst>
        </pc:spChg>
        <pc:spChg chg="add mod">
          <ac:chgData name="Ryan MYLES-ROBERTS" userId="a8acf0d2-f841-42fa-a7a1-45b87abc9782" providerId="ADAL" clId="{817E44CC-A2AB-4115-A0B0-11AF323B458C}" dt="2022-02-01T17:36:24.128" v="337" actId="20577"/>
          <ac:spMkLst>
            <pc:docMk/>
            <pc:sldMk cId="741511690" sldId="301"/>
            <ac:spMk id="28" creationId="{32254816-385A-4C81-8E61-46B456665930}"/>
          </ac:spMkLst>
        </pc:spChg>
        <pc:spChg chg="add mod">
          <ac:chgData name="Ryan MYLES-ROBERTS" userId="a8acf0d2-f841-42fa-a7a1-45b87abc9782" providerId="ADAL" clId="{817E44CC-A2AB-4115-A0B0-11AF323B458C}" dt="2022-02-01T17:36:40.315" v="350" actId="20577"/>
          <ac:spMkLst>
            <pc:docMk/>
            <pc:sldMk cId="741511690" sldId="301"/>
            <ac:spMk id="29" creationId="{CBB8D52C-8098-495E-B348-87DD3C1F58D2}"/>
          </ac:spMkLst>
        </pc:spChg>
        <pc:spChg chg="mod">
          <ac:chgData name="Ryan MYLES-ROBERTS" userId="a8acf0d2-f841-42fa-a7a1-45b87abc9782" providerId="ADAL" clId="{817E44CC-A2AB-4115-A0B0-11AF323B458C}" dt="2022-02-01T17:36:11.075" v="331" actId="20577"/>
          <ac:spMkLst>
            <pc:docMk/>
            <pc:sldMk cId="741511690" sldId="301"/>
            <ac:spMk id="34" creationId="{EF274F96-0157-4263-9DF9-28B096B7C809}"/>
          </ac:spMkLst>
        </pc:spChg>
        <pc:spChg chg="mod">
          <ac:chgData name="Ryan MYLES-ROBERTS" userId="a8acf0d2-f841-42fa-a7a1-45b87abc9782" providerId="ADAL" clId="{817E44CC-A2AB-4115-A0B0-11AF323B458C}" dt="2022-02-01T17:34:51.751" v="316" actId="465"/>
          <ac:spMkLst>
            <pc:docMk/>
            <pc:sldMk cId="741511690" sldId="301"/>
            <ac:spMk id="35" creationId="{41928E20-80C6-4220-A56A-DA3DFA362B04}"/>
          </ac:spMkLst>
        </pc:spChg>
        <pc:spChg chg="mod">
          <ac:chgData name="Ryan MYLES-ROBERTS" userId="a8acf0d2-f841-42fa-a7a1-45b87abc9782" providerId="ADAL" clId="{817E44CC-A2AB-4115-A0B0-11AF323B458C}" dt="2022-02-01T17:36:31.191" v="342" actId="20577"/>
          <ac:spMkLst>
            <pc:docMk/>
            <pc:sldMk cId="741511690" sldId="301"/>
            <ac:spMk id="36" creationId="{54B015DE-0AA6-49F9-BEEE-91B289A3D6C6}"/>
          </ac:spMkLst>
        </pc:spChg>
      </pc:sldChg>
      <pc:sldChg chg="addSp delSp modSp add mod">
        <pc:chgData name="Ryan MYLES-ROBERTS" userId="a8acf0d2-f841-42fa-a7a1-45b87abc9782" providerId="ADAL" clId="{817E44CC-A2AB-4115-A0B0-11AF323B458C}" dt="2022-02-01T17:36:56.293" v="354" actId="1076"/>
        <pc:sldMkLst>
          <pc:docMk/>
          <pc:sldMk cId="2927578397" sldId="302"/>
        </pc:sldMkLst>
        <pc:spChg chg="add mod">
          <ac:chgData name="Ryan MYLES-ROBERTS" userId="a8acf0d2-f841-42fa-a7a1-45b87abc9782" providerId="ADAL" clId="{817E44CC-A2AB-4115-A0B0-11AF323B458C}" dt="2022-02-01T17:36:56.293" v="354" actId="1076"/>
          <ac:spMkLst>
            <pc:docMk/>
            <pc:sldMk cId="2927578397" sldId="302"/>
            <ac:spMk id="10" creationId="{D7283401-DCEA-4B11-9691-1A8B65F2C4EA}"/>
          </ac:spMkLst>
        </pc:spChg>
        <pc:spChg chg="add mod">
          <ac:chgData name="Ryan MYLES-ROBERTS" userId="a8acf0d2-f841-42fa-a7a1-45b87abc9782" providerId="ADAL" clId="{817E44CC-A2AB-4115-A0B0-11AF323B458C}" dt="2022-02-01T17:36:56.293" v="354" actId="1076"/>
          <ac:spMkLst>
            <pc:docMk/>
            <pc:sldMk cId="2927578397" sldId="302"/>
            <ac:spMk id="11" creationId="{33DF9BD9-69C1-438D-B031-DFFC68A1C4A2}"/>
          </ac:spMkLst>
        </pc:spChg>
        <pc:spChg chg="del">
          <ac:chgData name="Ryan MYLES-ROBERTS" userId="a8acf0d2-f841-42fa-a7a1-45b87abc9782" providerId="ADAL" clId="{817E44CC-A2AB-4115-A0B0-11AF323B458C}" dt="2022-02-01T17:36:53.307" v="352" actId="478"/>
          <ac:spMkLst>
            <pc:docMk/>
            <pc:sldMk cId="2927578397" sldId="302"/>
            <ac:spMk id="13" creationId="{8278FFEC-6E62-4716-A867-F5B505788EA9}"/>
          </ac:spMkLst>
        </pc:spChg>
        <pc:spChg chg="del">
          <ac:chgData name="Ryan MYLES-ROBERTS" userId="a8acf0d2-f841-42fa-a7a1-45b87abc9782" providerId="ADAL" clId="{817E44CC-A2AB-4115-A0B0-11AF323B458C}" dt="2022-02-01T17:36:53.307" v="352" actId="478"/>
          <ac:spMkLst>
            <pc:docMk/>
            <pc:sldMk cId="2927578397" sldId="302"/>
            <ac:spMk id="14" creationId="{D5F06F52-8C4F-4010-96EC-1344291BE1B8}"/>
          </ac:spMkLst>
        </pc:spChg>
      </pc:sldChg>
      <pc:sldChg chg="addSp delSp modSp add mod replId">
        <pc:chgData name="Ryan MYLES-ROBERTS" userId="a8acf0d2-f841-42fa-a7a1-45b87abc9782" providerId="ADAL" clId="{817E44CC-A2AB-4115-A0B0-11AF323B458C}" dt="2022-02-01T17:37:05.389" v="357" actId="1076"/>
        <pc:sldMkLst>
          <pc:docMk/>
          <pc:sldMk cId="3680262402" sldId="303"/>
        </pc:sldMkLst>
        <pc:spChg chg="add mod">
          <ac:chgData name="Ryan MYLES-ROBERTS" userId="a8acf0d2-f841-42fa-a7a1-45b87abc9782" providerId="ADAL" clId="{817E44CC-A2AB-4115-A0B0-11AF323B458C}" dt="2022-02-01T17:37:05.389" v="357" actId="1076"/>
          <ac:spMkLst>
            <pc:docMk/>
            <pc:sldMk cId="3680262402" sldId="303"/>
            <ac:spMk id="13" creationId="{AB1E3BA5-CA22-41A4-91C5-C0094D58775D}"/>
          </ac:spMkLst>
        </pc:spChg>
        <pc:spChg chg="add mod">
          <ac:chgData name="Ryan MYLES-ROBERTS" userId="a8acf0d2-f841-42fa-a7a1-45b87abc9782" providerId="ADAL" clId="{817E44CC-A2AB-4115-A0B0-11AF323B458C}" dt="2022-02-01T17:37:05.389" v="357" actId="1076"/>
          <ac:spMkLst>
            <pc:docMk/>
            <pc:sldMk cId="3680262402" sldId="303"/>
            <ac:spMk id="14" creationId="{486D440B-0AD8-4BF8-9C7E-17AC04E0CE1E}"/>
          </ac:spMkLst>
        </pc:spChg>
        <pc:spChg chg="del">
          <ac:chgData name="Ryan MYLES-ROBERTS" userId="a8acf0d2-f841-42fa-a7a1-45b87abc9782" providerId="ADAL" clId="{817E44CC-A2AB-4115-A0B0-11AF323B458C}" dt="2022-02-01T17:37:02.397" v="355" actId="478"/>
          <ac:spMkLst>
            <pc:docMk/>
            <pc:sldMk cId="3680262402" sldId="303"/>
            <ac:spMk id="15" creationId="{30275E88-BDA1-4DC9-9D52-1806E9DA66CC}"/>
          </ac:spMkLst>
        </pc:spChg>
        <pc:spChg chg="del">
          <ac:chgData name="Ryan MYLES-ROBERTS" userId="a8acf0d2-f841-42fa-a7a1-45b87abc9782" providerId="ADAL" clId="{817E44CC-A2AB-4115-A0B0-11AF323B458C}" dt="2022-02-01T17:37:02.397" v="355" actId="478"/>
          <ac:spMkLst>
            <pc:docMk/>
            <pc:sldMk cId="3680262402" sldId="303"/>
            <ac:spMk id="16" creationId="{B60B680A-434E-4E3D-9B3F-A690E1B97DD4}"/>
          </ac:spMkLst>
        </pc:spChg>
        <pc:spChg chg="del">
          <ac:chgData name="Ryan MYLES-ROBERTS" userId="a8acf0d2-f841-42fa-a7a1-45b87abc9782" providerId="ADAL" clId="{817E44CC-A2AB-4115-A0B0-11AF323B458C}" dt="2022-02-01T17:37:02.397" v="355" actId="478"/>
          <ac:spMkLst>
            <pc:docMk/>
            <pc:sldMk cId="3680262402" sldId="303"/>
            <ac:spMk id="17" creationId="{4A220609-E7AA-486E-B6F0-3A15ED782955}"/>
          </ac:spMkLst>
        </pc:spChg>
        <pc:spChg chg="del">
          <ac:chgData name="Ryan MYLES-ROBERTS" userId="a8acf0d2-f841-42fa-a7a1-45b87abc9782" providerId="ADAL" clId="{817E44CC-A2AB-4115-A0B0-11AF323B458C}" dt="2022-02-01T17:37:02.397" v="355" actId="478"/>
          <ac:spMkLst>
            <pc:docMk/>
            <pc:sldMk cId="3680262402" sldId="303"/>
            <ac:spMk id="18" creationId="{D8DC2008-E53E-4415-9138-1C61CC6116A4}"/>
          </ac:spMkLst>
        </pc:spChg>
        <pc:spChg chg="del">
          <ac:chgData name="Ryan MYLES-ROBERTS" userId="a8acf0d2-f841-42fa-a7a1-45b87abc9782" providerId="ADAL" clId="{817E44CC-A2AB-4115-A0B0-11AF323B458C}" dt="2022-02-01T17:37:02.397" v="355" actId="478"/>
          <ac:spMkLst>
            <pc:docMk/>
            <pc:sldMk cId="3680262402" sldId="303"/>
            <ac:spMk id="19" creationId="{50E7EFD5-079B-4858-B880-7A388185938E}"/>
          </ac:spMkLst>
        </pc:spChg>
        <pc:spChg chg="del">
          <ac:chgData name="Ryan MYLES-ROBERTS" userId="a8acf0d2-f841-42fa-a7a1-45b87abc9782" providerId="ADAL" clId="{817E44CC-A2AB-4115-A0B0-11AF323B458C}" dt="2022-02-01T17:37:02.397" v="355" actId="478"/>
          <ac:spMkLst>
            <pc:docMk/>
            <pc:sldMk cId="3680262402" sldId="303"/>
            <ac:spMk id="20" creationId="{027749F8-9753-42B3-BA4D-7F99E7BA2F69}"/>
          </ac:spMkLst>
        </pc:spChg>
        <pc:spChg chg="del">
          <ac:chgData name="Ryan MYLES-ROBERTS" userId="a8acf0d2-f841-42fa-a7a1-45b87abc9782" providerId="ADAL" clId="{817E44CC-A2AB-4115-A0B0-11AF323B458C}" dt="2022-02-01T17:37:02.397" v="355" actId="478"/>
          <ac:spMkLst>
            <pc:docMk/>
            <pc:sldMk cId="3680262402" sldId="303"/>
            <ac:spMk id="21" creationId="{1B9CB4D5-7DDC-46EF-8ABB-1B0D32AAE561}"/>
          </ac:spMkLst>
        </pc:spChg>
        <pc:spChg chg="add mod">
          <ac:chgData name="Ryan MYLES-ROBERTS" userId="a8acf0d2-f841-42fa-a7a1-45b87abc9782" providerId="ADAL" clId="{817E44CC-A2AB-4115-A0B0-11AF323B458C}" dt="2022-02-01T17:37:05.389" v="357" actId="1076"/>
          <ac:spMkLst>
            <pc:docMk/>
            <pc:sldMk cId="3680262402" sldId="303"/>
            <ac:spMk id="22" creationId="{C32D0EBD-C28D-4F96-9ED8-9D4690508CE5}"/>
          </ac:spMkLst>
        </pc:spChg>
        <pc:spChg chg="add mod">
          <ac:chgData name="Ryan MYLES-ROBERTS" userId="a8acf0d2-f841-42fa-a7a1-45b87abc9782" providerId="ADAL" clId="{817E44CC-A2AB-4115-A0B0-11AF323B458C}" dt="2022-02-01T17:37:05.389" v="357" actId="1076"/>
          <ac:spMkLst>
            <pc:docMk/>
            <pc:sldMk cId="3680262402" sldId="303"/>
            <ac:spMk id="23" creationId="{1390ECFD-C373-40F4-B33D-7CE292908B4E}"/>
          </ac:spMkLst>
        </pc:spChg>
        <pc:spChg chg="add mod">
          <ac:chgData name="Ryan MYLES-ROBERTS" userId="a8acf0d2-f841-42fa-a7a1-45b87abc9782" providerId="ADAL" clId="{817E44CC-A2AB-4115-A0B0-11AF323B458C}" dt="2022-02-01T17:37:05.389" v="357" actId="1076"/>
          <ac:spMkLst>
            <pc:docMk/>
            <pc:sldMk cId="3680262402" sldId="303"/>
            <ac:spMk id="24" creationId="{0EA0FE4D-42CE-4169-96DD-2E89C4243487}"/>
          </ac:spMkLst>
        </pc:spChg>
        <pc:spChg chg="add mod">
          <ac:chgData name="Ryan MYLES-ROBERTS" userId="a8acf0d2-f841-42fa-a7a1-45b87abc9782" providerId="ADAL" clId="{817E44CC-A2AB-4115-A0B0-11AF323B458C}" dt="2022-02-01T17:37:05.389" v="357" actId="1076"/>
          <ac:spMkLst>
            <pc:docMk/>
            <pc:sldMk cId="3680262402" sldId="303"/>
            <ac:spMk id="25" creationId="{DC3F103A-2E09-453F-A328-6AA6951D8CF2}"/>
          </ac:spMkLst>
        </pc:spChg>
        <pc:spChg chg="add mod">
          <ac:chgData name="Ryan MYLES-ROBERTS" userId="a8acf0d2-f841-42fa-a7a1-45b87abc9782" providerId="ADAL" clId="{817E44CC-A2AB-4115-A0B0-11AF323B458C}" dt="2022-02-01T17:37:05.389" v="357" actId="1076"/>
          <ac:spMkLst>
            <pc:docMk/>
            <pc:sldMk cId="3680262402" sldId="303"/>
            <ac:spMk id="26" creationId="{27AB4AC4-26CB-420B-9BC9-46E88C71C654}"/>
          </ac:spMkLst>
        </pc:spChg>
        <pc:spChg chg="add mod">
          <ac:chgData name="Ryan MYLES-ROBERTS" userId="a8acf0d2-f841-42fa-a7a1-45b87abc9782" providerId="ADAL" clId="{817E44CC-A2AB-4115-A0B0-11AF323B458C}" dt="2022-02-01T17:37:05.389" v="357" actId="1076"/>
          <ac:spMkLst>
            <pc:docMk/>
            <pc:sldMk cId="3680262402" sldId="303"/>
            <ac:spMk id="27" creationId="{39468654-0C75-49E7-8008-E38F581A053B}"/>
          </ac:spMkLst>
        </pc:spChg>
        <pc:spChg chg="add mod">
          <ac:chgData name="Ryan MYLES-ROBERTS" userId="a8acf0d2-f841-42fa-a7a1-45b87abc9782" providerId="ADAL" clId="{817E44CC-A2AB-4115-A0B0-11AF323B458C}" dt="2022-02-01T17:37:05.389" v="357" actId="1076"/>
          <ac:spMkLst>
            <pc:docMk/>
            <pc:sldMk cId="3680262402" sldId="303"/>
            <ac:spMk id="28" creationId="{CD3E1B1D-8BE3-4078-B7A0-469D3F2D858F}"/>
          </ac:spMkLst>
        </pc:spChg>
        <pc:spChg chg="add mod">
          <ac:chgData name="Ryan MYLES-ROBERTS" userId="a8acf0d2-f841-42fa-a7a1-45b87abc9782" providerId="ADAL" clId="{817E44CC-A2AB-4115-A0B0-11AF323B458C}" dt="2022-02-01T17:37:05.389" v="357" actId="1076"/>
          <ac:spMkLst>
            <pc:docMk/>
            <pc:sldMk cId="3680262402" sldId="303"/>
            <ac:spMk id="29" creationId="{ED4002A4-A00A-4250-93F9-DD94324E354D}"/>
          </ac:spMkLst>
        </pc:spChg>
        <pc:spChg chg="del">
          <ac:chgData name="Ryan MYLES-ROBERTS" userId="a8acf0d2-f841-42fa-a7a1-45b87abc9782" providerId="ADAL" clId="{817E44CC-A2AB-4115-A0B0-11AF323B458C}" dt="2022-02-01T17:37:02.397" v="355" actId="478"/>
          <ac:spMkLst>
            <pc:docMk/>
            <pc:sldMk cId="3680262402" sldId="303"/>
            <ac:spMk id="34" creationId="{EF274F96-0157-4263-9DF9-28B096B7C809}"/>
          </ac:spMkLst>
        </pc:spChg>
        <pc:spChg chg="del">
          <ac:chgData name="Ryan MYLES-ROBERTS" userId="a8acf0d2-f841-42fa-a7a1-45b87abc9782" providerId="ADAL" clId="{817E44CC-A2AB-4115-A0B0-11AF323B458C}" dt="2022-02-01T17:37:02.397" v="355" actId="478"/>
          <ac:spMkLst>
            <pc:docMk/>
            <pc:sldMk cId="3680262402" sldId="303"/>
            <ac:spMk id="35" creationId="{41928E20-80C6-4220-A56A-DA3DFA362B04}"/>
          </ac:spMkLst>
        </pc:spChg>
        <pc:spChg chg="del">
          <ac:chgData name="Ryan MYLES-ROBERTS" userId="a8acf0d2-f841-42fa-a7a1-45b87abc9782" providerId="ADAL" clId="{817E44CC-A2AB-4115-A0B0-11AF323B458C}" dt="2022-02-01T17:37:02.397" v="355" actId="478"/>
          <ac:spMkLst>
            <pc:docMk/>
            <pc:sldMk cId="3680262402" sldId="303"/>
            <ac:spMk id="36" creationId="{54B015DE-0AA6-49F9-BEEE-91B289A3D6C6}"/>
          </ac:spMkLst>
        </pc:spChg>
      </pc:sldChg>
      <pc:sldChg chg="addSp delSp modSp add mod">
        <pc:chgData name="Ryan MYLES-ROBERTS" userId="a8acf0d2-f841-42fa-a7a1-45b87abc9782" providerId="ADAL" clId="{817E44CC-A2AB-4115-A0B0-11AF323B458C}" dt="2022-02-01T17:38:34.423" v="428" actId="478"/>
        <pc:sldMkLst>
          <pc:docMk/>
          <pc:sldMk cId="1209782480" sldId="304"/>
        </pc:sldMkLst>
        <pc:spChg chg="add del mod">
          <ac:chgData name="Ryan MYLES-ROBERTS" userId="a8acf0d2-f841-42fa-a7a1-45b87abc9782" providerId="ADAL" clId="{817E44CC-A2AB-4115-A0B0-11AF323B458C}" dt="2022-02-01T17:38:34.423" v="428" actId="478"/>
          <ac:spMkLst>
            <pc:docMk/>
            <pc:sldMk cId="1209782480" sldId="304"/>
            <ac:spMk id="15" creationId="{5AFBAECF-6BFE-4ECA-B43F-10B258490493}"/>
          </ac:spMkLst>
        </pc:spChg>
        <pc:spChg chg="add mod">
          <ac:chgData name="Ryan MYLES-ROBERTS" userId="a8acf0d2-f841-42fa-a7a1-45b87abc9782" providerId="ADAL" clId="{817E44CC-A2AB-4115-A0B0-11AF323B458C}" dt="2022-02-01T17:37:37.852" v="368" actId="20577"/>
          <ac:spMkLst>
            <pc:docMk/>
            <pc:sldMk cId="1209782480" sldId="304"/>
            <ac:spMk id="16" creationId="{B8B19B89-3186-4982-85D2-587724E8F608}"/>
          </ac:spMkLst>
        </pc:spChg>
        <pc:spChg chg="add mod">
          <ac:chgData name="Ryan MYLES-ROBERTS" userId="a8acf0d2-f841-42fa-a7a1-45b87abc9782" providerId="ADAL" clId="{817E44CC-A2AB-4115-A0B0-11AF323B458C}" dt="2022-02-01T17:37:43.250" v="377" actId="20577"/>
          <ac:spMkLst>
            <pc:docMk/>
            <pc:sldMk cId="1209782480" sldId="304"/>
            <ac:spMk id="17" creationId="{61FBB7E2-57B5-4077-8F57-244674F73716}"/>
          </ac:spMkLst>
        </pc:spChg>
        <pc:spChg chg="add mod">
          <ac:chgData name="Ryan MYLES-ROBERTS" userId="a8acf0d2-f841-42fa-a7a1-45b87abc9782" providerId="ADAL" clId="{817E44CC-A2AB-4115-A0B0-11AF323B458C}" dt="2022-02-01T17:37:47.745" v="382" actId="20577"/>
          <ac:spMkLst>
            <pc:docMk/>
            <pc:sldMk cId="1209782480" sldId="304"/>
            <ac:spMk id="18" creationId="{DE9182FF-B65A-4E60-A441-416F091C17D6}"/>
          </ac:spMkLst>
        </pc:spChg>
        <pc:spChg chg="add mod">
          <ac:chgData name="Ryan MYLES-ROBERTS" userId="a8acf0d2-f841-42fa-a7a1-45b87abc9782" providerId="ADAL" clId="{817E44CC-A2AB-4115-A0B0-11AF323B458C}" dt="2022-02-01T17:37:55.147" v="391" actId="20577"/>
          <ac:spMkLst>
            <pc:docMk/>
            <pc:sldMk cId="1209782480" sldId="304"/>
            <ac:spMk id="19" creationId="{5EC5E983-6297-4249-8F1D-16F7FE7118C6}"/>
          </ac:spMkLst>
        </pc:spChg>
        <pc:spChg chg="add mod">
          <ac:chgData name="Ryan MYLES-ROBERTS" userId="a8acf0d2-f841-42fa-a7a1-45b87abc9782" providerId="ADAL" clId="{817E44CC-A2AB-4115-A0B0-11AF323B458C}" dt="2022-02-01T17:38:07.055" v="400" actId="20577"/>
          <ac:spMkLst>
            <pc:docMk/>
            <pc:sldMk cId="1209782480" sldId="304"/>
            <ac:spMk id="20" creationId="{E9756283-E21D-4056-9AFD-57759E324DA0}"/>
          </ac:spMkLst>
        </pc:spChg>
        <pc:spChg chg="add mod">
          <ac:chgData name="Ryan MYLES-ROBERTS" userId="a8acf0d2-f841-42fa-a7a1-45b87abc9782" providerId="ADAL" clId="{817E44CC-A2AB-4115-A0B0-11AF323B458C}" dt="2022-02-01T17:38:10.802" v="405" actId="20577"/>
          <ac:spMkLst>
            <pc:docMk/>
            <pc:sldMk cId="1209782480" sldId="304"/>
            <ac:spMk id="21" creationId="{5961DE68-3DE2-4800-B51C-676F14C4E153}"/>
          </ac:spMkLst>
        </pc:spChg>
        <pc:spChg chg="mod">
          <ac:chgData name="Ryan MYLES-ROBERTS" userId="a8acf0d2-f841-42fa-a7a1-45b87abc9782" providerId="ADAL" clId="{817E44CC-A2AB-4115-A0B0-11AF323B458C}" dt="2022-02-01T17:37:25.992" v="362" actId="1076"/>
          <ac:spMkLst>
            <pc:docMk/>
            <pc:sldMk cId="1209782480" sldId="304"/>
            <ac:spMk id="25" creationId="{DC3F103A-2E09-453F-A328-6AA6951D8CF2}"/>
          </ac:spMkLst>
        </pc:spChg>
        <pc:spChg chg="mod">
          <ac:chgData name="Ryan MYLES-ROBERTS" userId="a8acf0d2-f841-42fa-a7a1-45b87abc9782" providerId="ADAL" clId="{817E44CC-A2AB-4115-A0B0-11AF323B458C}" dt="2022-02-01T17:37:25.992" v="362" actId="1076"/>
          <ac:spMkLst>
            <pc:docMk/>
            <pc:sldMk cId="1209782480" sldId="304"/>
            <ac:spMk id="26" creationId="{27AB4AC4-26CB-420B-9BC9-46E88C71C654}"/>
          </ac:spMkLst>
        </pc:spChg>
        <pc:spChg chg="mod">
          <ac:chgData name="Ryan MYLES-ROBERTS" userId="a8acf0d2-f841-42fa-a7a1-45b87abc9782" providerId="ADAL" clId="{817E44CC-A2AB-4115-A0B0-11AF323B458C}" dt="2022-02-01T17:37:25.992" v="362" actId="1076"/>
          <ac:spMkLst>
            <pc:docMk/>
            <pc:sldMk cId="1209782480" sldId="304"/>
            <ac:spMk id="27" creationId="{39468654-0C75-49E7-8008-E38F581A053B}"/>
          </ac:spMkLst>
        </pc:spChg>
        <pc:spChg chg="mod">
          <ac:chgData name="Ryan MYLES-ROBERTS" userId="a8acf0d2-f841-42fa-a7a1-45b87abc9782" providerId="ADAL" clId="{817E44CC-A2AB-4115-A0B0-11AF323B458C}" dt="2022-02-01T17:37:25.992" v="362" actId="1076"/>
          <ac:spMkLst>
            <pc:docMk/>
            <pc:sldMk cId="1209782480" sldId="304"/>
            <ac:spMk id="28" creationId="{CD3E1B1D-8BE3-4078-B7A0-469D3F2D858F}"/>
          </ac:spMkLst>
        </pc:spChg>
        <pc:spChg chg="mod">
          <ac:chgData name="Ryan MYLES-ROBERTS" userId="a8acf0d2-f841-42fa-a7a1-45b87abc9782" providerId="ADAL" clId="{817E44CC-A2AB-4115-A0B0-11AF323B458C}" dt="2022-02-01T17:37:25.992" v="362" actId="1076"/>
          <ac:spMkLst>
            <pc:docMk/>
            <pc:sldMk cId="1209782480" sldId="304"/>
            <ac:spMk id="29" creationId="{ED4002A4-A00A-4250-93F9-DD94324E354D}"/>
          </ac:spMkLst>
        </pc:spChg>
        <pc:spChg chg="add mod">
          <ac:chgData name="Ryan MYLES-ROBERTS" userId="a8acf0d2-f841-42fa-a7a1-45b87abc9782" providerId="ADAL" clId="{817E44CC-A2AB-4115-A0B0-11AF323B458C}" dt="2022-02-01T17:38:14.373" v="410" actId="20577"/>
          <ac:spMkLst>
            <pc:docMk/>
            <pc:sldMk cId="1209782480" sldId="304"/>
            <ac:spMk id="30" creationId="{416969BF-01FB-4421-9CEE-BC63373C6409}"/>
          </ac:spMkLst>
        </pc:spChg>
        <pc:spChg chg="add mod">
          <ac:chgData name="Ryan MYLES-ROBERTS" userId="a8acf0d2-f841-42fa-a7a1-45b87abc9782" providerId="ADAL" clId="{817E44CC-A2AB-4115-A0B0-11AF323B458C}" dt="2022-02-01T17:38:22.493" v="415" actId="1076"/>
          <ac:spMkLst>
            <pc:docMk/>
            <pc:sldMk cId="1209782480" sldId="304"/>
            <ac:spMk id="31" creationId="{67CE807D-F77C-4372-BD45-D826CE59093F}"/>
          </ac:spMkLst>
        </pc:spChg>
        <pc:spChg chg="add mod">
          <ac:chgData name="Ryan MYLES-ROBERTS" userId="a8acf0d2-f841-42fa-a7a1-45b87abc9782" providerId="ADAL" clId="{817E44CC-A2AB-4115-A0B0-11AF323B458C}" dt="2022-02-01T17:38:27.606" v="421" actId="20577"/>
          <ac:spMkLst>
            <pc:docMk/>
            <pc:sldMk cId="1209782480" sldId="304"/>
            <ac:spMk id="32" creationId="{1F34D535-FD7E-473B-BF55-73ED3B629091}"/>
          </ac:spMkLst>
        </pc:spChg>
        <pc:spChg chg="add mod">
          <ac:chgData name="Ryan MYLES-ROBERTS" userId="a8acf0d2-f841-42fa-a7a1-45b87abc9782" providerId="ADAL" clId="{817E44CC-A2AB-4115-A0B0-11AF323B458C}" dt="2022-02-01T17:38:31.416" v="427" actId="20577"/>
          <ac:spMkLst>
            <pc:docMk/>
            <pc:sldMk cId="1209782480" sldId="304"/>
            <ac:spMk id="33" creationId="{4D54557E-C494-40EF-B448-949F1F4CAFD1}"/>
          </ac:spMkLst>
        </pc:spChg>
      </pc:sldChg>
      <pc:sldChg chg="add del replId">
        <pc:chgData name="Ryan MYLES-ROBERTS" userId="a8acf0d2-f841-42fa-a7a1-45b87abc9782" providerId="ADAL" clId="{817E44CC-A2AB-4115-A0B0-11AF323B458C}" dt="2022-02-01T17:37:08.766" v="358" actId="2696"/>
        <pc:sldMkLst>
          <pc:docMk/>
          <pc:sldMk cId="3217517167" sldId="304"/>
        </pc:sldMkLst>
      </pc:sldChg>
    </pc:docChg>
  </pc:docChgLst>
  <pc:docChgLst>
    <pc:chgData name="Ryan MYLES-ROBERTS" userId="a8acf0d2-f841-42fa-a7a1-45b87abc9782" providerId="ADAL" clId="{A6303163-AB75-4C69-B9CC-5F4A1A325CA9}"/>
    <pc:docChg chg="modSld">
      <pc:chgData name="Ryan MYLES-ROBERTS" userId="a8acf0d2-f841-42fa-a7a1-45b87abc9782" providerId="ADAL" clId="{A6303163-AB75-4C69-B9CC-5F4A1A325CA9}" dt="2022-11-15T13:27:52.600" v="3" actId="20577"/>
      <pc:docMkLst>
        <pc:docMk/>
      </pc:docMkLst>
      <pc:sldChg chg="modSp mod">
        <pc:chgData name="Ryan MYLES-ROBERTS" userId="a8acf0d2-f841-42fa-a7a1-45b87abc9782" providerId="ADAL" clId="{A6303163-AB75-4C69-B9CC-5F4A1A325CA9}" dt="2022-11-15T13:27:52.600" v="3" actId="20577"/>
        <pc:sldMkLst>
          <pc:docMk/>
          <pc:sldMk cId="2560371679" sldId="289"/>
        </pc:sldMkLst>
        <pc:spChg chg="mod">
          <ac:chgData name="Ryan MYLES-ROBERTS" userId="a8acf0d2-f841-42fa-a7a1-45b87abc9782" providerId="ADAL" clId="{A6303163-AB75-4C69-B9CC-5F4A1A325CA9}" dt="2022-11-15T13:27:52.600" v="3" actId="20577"/>
          <ac:spMkLst>
            <pc:docMk/>
            <pc:sldMk cId="2560371679" sldId="289"/>
            <ac:spMk id="2" creationId="{AAA97DEB-F45C-4041-AC68-4037D512EC3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2.png"/><Relationship Id="rId13" Type="http://schemas.openxmlformats.org/officeDocument/2006/relationships/image" Target="../media/image97.png"/><Relationship Id="rId18" Type="http://schemas.openxmlformats.org/officeDocument/2006/relationships/image" Target="../media/image102.png"/><Relationship Id="rId3" Type="http://schemas.openxmlformats.org/officeDocument/2006/relationships/image" Target="../media/image88.png"/><Relationship Id="rId21" Type="http://schemas.openxmlformats.org/officeDocument/2006/relationships/image" Target="../media/image105.png"/><Relationship Id="rId7" Type="http://schemas.openxmlformats.org/officeDocument/2006/relationships/image" Target="../media/image83.png"/><Relationship Id="rId12" Type="http://schemas.openxmlformats.org/officeDocument/2006/relationships/image" Target="../media/image96.png"/><Relationship Id="rId17" Type="http://schemas.openxmlformats.org/officeDocument/2006/relationships/image" Target="../media/image101.png"/><Relationship Id="rId2" Type="http://schemas.openxmlformats.org/officeDocument/2006/relationships/image" Target="../media/image78.png"/><Relationship Id="rId16" Type="http://schemas.openxmlformats.org/officeDocument/2006/relationships/image" Target="../media/image100.png"/><Relationship Id="rId20" Type="http://schemas.openxmlformats.org/officeDocument/2006/relationships/image" Target="../media/image10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1.png"/><Relationship Id="rId11" Type="http://schemas.openxmlformats.org/officeDocument/2006/relationships/image" Target="../media/image95.png"/><Relationship Id="rId5" Type="http://schemas.openxmlformats.org/officeDocument/2006/relationships/image" Target="../media/image90.png"/><Relationship Id="rId15" Type="http://schemas.openxmlformats.org/officeDocument/2006/relationships/image" Target="../media/image99.png"/><Relationship Id="rId10" Type="http://schemas.openxmlformats.org/officeDocument/2006/relationships/image" Target="../media/image94.png"/><Relationship Id="rId19" Type="http://schemas.openxmlformats.org/officeDocument/2006/relationships/image" Target="../media/image103.png"/><Relationship Id="rId4" Type="http://schemas.openxmlformats.org/officeDocument/2006/relationships/image" Target="../media/image89.png"/><Relationship Id="rId9" Type="http://schemas.openxmlformats.org/officeDocument/2006/relationships/image" Target="../media/image93.png"/><Relationship Id="rId14" Type="http://schemas.openxmlformats.org/officeDocument/2006/relationships/image" Target="../media/image9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7.png"/><Relationship Id="rId2" Type="http://schemas.openxmlformats.org/officeDocument/2006/relationships/image" Target="../media/image10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4.png"/><Relationship Id="rId3" Type="http://schemas.openxmlformats.org/officeDocument/2006/relationships/image" Target="../media/image109.png"/><Relationship Id="rId7" Type="http://schemas.openxmlformats.org/officeDocument/2006/relationships/image" Target="../media/image113.png"/><Relationship Id="rId2" Type="http://schemas.openxmlformats.org/officeDocument/2006/relationships/image" Target="../media/image10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2.png"/><Relationship Id="rId11" Type="http://schemas.openxmlformats.org/officeDocument/2006/relationships/image" Target="../media/image117.png"/><Relationship Id="rId5" Type="http://schemas.openxmlformats.org/officeDocument/2006/relationships/image" Target="../media/image111.png"/><Relationship Id="rId10" Type="http://schemas.openxmlformats.org/officeDocument/2006/relationships/image" Target="../media/image116.png"/><Relationship Id="rId4" Type="http://schemas.openxmlformats.org/officeDocument/2006/relationships/image" Target="../media/image110.png"/><Relationship Id="rId9" Type="http://schemas.openxmlformats.org/officeDocument/2006/relationships/image" Target="../media/image11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9.png"/><Relationship Id="rId13" Type="http://schemas.openxmlformats.org/officeDocument/2006/relationships/image" Target="../media/image124.png"/><Relationship Id="rId18" Type="http://schemas.openxmlformats.org/officeDocument/2006/relationships/image" Target="../media/image129.png"/><Relationship Id="rId3" Type="http://schemas.openxmlformats.org/officeDocument/2006/relationships/image" Target="../media/image109.png"/><Relationship Id="rId21" Type="http://schemas.openxmlformats.org/officeDocument/2006/relationships/image" Target="../media/image132.png"/><Relationship Id="rId7" Type="http://schemas.openxmlformats.org/officeDocument/2006/relationships/image" Target="../media/image118.png"/><Relationship Id="rId12" Type="http://schemas.openxmlformats.org/officeDocument/2006/relationships/image" Target="../media/image123.png"/><Relationship Id="rId17" Type="http://schemas.openxmlformats.org/officeDocument/2006/relationships/image" Target="../media/image128.png"/><Relationship Id="rId2" Type="http://schemas.openxmlformats.org/officeDocument/2006/relationships/image" Target="../media/image108.png"/><Relationship Id="rId16" Type="http://schemas.openxmlformats.org/officeDocument/2006/relationships/image" Target="../media/image127.png"/><Relationship Id="rId20" Type="http://schemas.openxmlformats.org/officeDocument/2006/relationships/image" Target="../media/image13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2.png"/><Relationship Id="rId11" Type="http://schemas.openxmlformats.org/officeDocument/2006/relationships/image" Target="../media/image122.png"/><Relationship Id="rId5" Type="http://schemas.openxmlformats.org/officeDocument/2006/relationships/image" Target="../media/image111.png"/><Relationship Id="rId15" Type="http://schemas.openxmlformats.org/officeDocument/2006/relationships/image" Target="../media/image126.png"/><Relationship Id="rId10" Type="http://schemas.openxmlformats.org/officeDocument/2006/relationships/image" Target="../media/image121.png"/><Relationship Id="rId19" Type="http://schemas.openxmlformats.org/officeDocument/2006/relationships/image" Target="../media/image130.png"/><Relationship Id="rId4" Type="http://schemas.openxmlformats.org/officeDocument/2006/relationships/image" Target="../media/image110.png"/><Relationship Id="rId9" Type="http://schemas.openxmlformats.org/officeDocument/2006/relationships/image" Target="../media/image120.png"/><Relationship Id="rId14" Type="http://schemas.openxmlformats.org/officeDocument/2006/relationships/image" Target="../media/image12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5" Type="http://schemas.openxmlformats.org/officeDocument/2006/relationships/image" Target="../media/image2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Relationship Id="rId14" Type="http://schemas.openxmlformats.org/officeDocument/2006/relationships/image" Target="../media/image2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18" Type="http://schemas.openxmlformats.org/officeDocument/2006/relationships/image" Target="../media/image26.png"/><Relationship Id="rId26" Type="http://schemas.openxmlformats.org/officeDocument/2006/relationships/image" Target="../media/image34.png"/><Relationship Id="rId3" Type="http://schemas.openxmlformats.org/officeDocument/2006/relationships/image" Target="../media/image11.png"/><Relationship Id="rId21" Type="http://schemas.openxmlformats.org/officeDocument/2006/relationships/image" Target="../media/image29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17" Type="http://schemas.openxmlformats.org/officeDocument/2006/relationships/image" Target="../media/image25.png"/><Relationship Id="rId25" Type="http://schemas.openxmlformats.org/officeDocument/2006/relationships/image" Target="../media/image33.png"/><Relationship Id="rId2" Type="http://schemas.openxmlformats.org/officeDocument/2006/relationships/image" Target="../media/image10.png"/><Relationship Id="rId16" Type="http://schemas.openxmlformats.org/officeDocument/2006/relationships/image" Target="../media/image24.png"/><Relationship Id="rId20" Type="http://schemas.openxmlformats.org/officeDocument/2006/relationships/image" Target="../media/image28.png"/><Relationship Id="rId29" Type="http://schemas.openxmlformats.org/officeDocument/2006/relationships/image" Target="../media/image3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24" Type="http://schemas.openxmlformats.org/officeDocument/2006/relationships/image" Target="../media/image32.png"/><Relationship Id="rId5" Type="http://schemas.openxmlformats.org/officeDocument/2006/relationships/image" Target="../media/image13.png"/><Relationship Id="rId15" Type="http://schemas.openxmlformats.org/officeDocument/2006/relationships/image" Target="../media/image23.png"/><Relationship Id="rId23" Type="http://schemas.openxmlformats.org/officeDocument/2006/relationships/image" Target="../media/image31.png"/><Relationship Id="rId28" Type="http://schemas.openxmlformats.org/officeDocument/2006/relationships/image" Target="../media/image36.png"/><Relationship Id="rId10" Type="http://schemas.openxmlformats.org/officeDocument/2006/relationships/image" Target="../media/image18.png"/><Relationship Id="rId19" Type="http://schemas.openxmlformats.org/officeDocument/2006/relationships/image" Target="../media/image27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Relationship Id="rId14" Type="http://schemas.openxmlformats.org/officeDocument/2006/relationships/image" Target="../media/image22.png"/><Relationship Id="rId22" Type="http://schemas.openxmlformats.org/officeDocument/2006/relationships/image" Target="../media/image30.png"/><Relationship Id="rId27" Type="http://schemas.openxmlformats.org/officeDocument/2006/relationships/image" Target="../media/image3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13" Type="http://schemas.openxmlformats.org/officeDocument/2006/relationships/image" Target="../media/image51.png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12" Type="http://schemas.openxmlformats.org/officeDocument/2006/relationships/image" Target="../media/image50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4.png"/><Relationship Id="rId11" Type="http://schemas.openxmlformats.org/officeDocument/2006/relationships/image" Target="../media/image49.png"/><Relationship Id="rId5" Type="http://schemas.openxmlformats.org/officeDocument/2006/relationships/image" Target="../media/image43.png"/><Relationship Id="rId10" Type="http://schemas.openxmlformats.org/officeDocument/2006/relationships/image" Target="../media/image48.png"/><Relationship Id="rId4" Type="http://schemas.openxmlformats.org/officeDocument/2006/relationships/image" Target="../media/image42.png"/><Relationship Id="rId9" Type="http://schemas.openxmlformats.org/officeDocument/2006/relationships/image" Target="../media/image4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13" Type="http://schemas.openxmlformats.org/officeDocument/2006/relationships/image" Target="../media/image63.png"/><Relationship Id="rId18" Type="http://schemas.openxmlformats.org/officeDocument/2006/relationships/image" Target="../media/image68.png"/><Relationship Id="rId3" Type="http://schemas.openxmlformats.org/officeDocument/2006/relationships/image" Target="../media/image53.png"/><Relationship Id="rId21" Type="http://schemas.openxmlformats.org/officeDocument/2006/relationships/image" Target="../media/image71.png"/><Relationship Id="rId7" Type="http://schemas.openxmlformats.org/officeDocument/2006/relationships/image" Target="../media/image57.png"/><Relationship Id="rId12" Type="http://schemas.openxmlformats.org/officeDocument/2006/relationships/image" Target="../media/image62.png"/><Relationship Id="rId17" Type="http://schemas.openxmlformats.org/officeDocument/2006/relationships/image" Target="../media/image67.png"/><Relationship Id="rId25" Type="http://schemas.openxmlformats.org/officeDocument/2006/relationships/image" Target="../media/image75.png"/><Relationship Id="rId2" Type="http://schemas.openxmlformats.org/officeDocument/2006/relationships/image" Target="../media/image52.png"/><Relationship Id="rId16" Type="http://schemas.openxmlformats.org/officeDocument/2006/relationships/image" Target="../media/image66.png"/><Relationship Id="rId20" Type="http://schemas.openxmlformats.org/officeDocument/2006/relationships/image" Target="../media/image7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6.png"/><Relationship Id="rId11" Type="http://schemas.openxmlformats.org/officeDocument/2006/relationships/image" Target="../media/image61.png"/><Relationship Id="rId24" Type="http://schemas.openxmlformats.org/officeDocument/2006/relationships/image" Target="../media/image74.png"/><Relationship Id="rId5" Type="http://schemas.openxmlformats.org/officeDocument/2006/relationships/image" Target="../media/image55.png"/><Relationship Id="rId15" Type="http://schemas.openxmlformats.org/officeDocument/2006/relationships/image" Target="../media/image65.png"/><Relationship Id="rId23" Type="http://schemas.openxmlformats.org/officeDocument/2006/relationships/image" Target="../media/image73.png"/><Relationship Id="rId10" Type="http://schemas.openxmlformats.org/officeDocument/2006/relationships/image" Target="../media/image60.png"/><Relationship Id="rId19" Type="http://schemas.openxmlformats.org/officeDocument/2006/relationships/image" Target="../media/image69.png"/><Relationship Id="rId4" Type="http://schemas.openxmlformats.org/officeDocument/2006/relationships/image" Target="../media/image54.png"/><Relationship Id="rId9" Type="http://schemas.openxmlformats.org/officeDocument/2006/relationships/image" Target="../media/image59.png"/><Relationship Id="rId14" Type="http://schemas.openxmlformats.org/officeDocument/2006/relationships/image" Target="../media/image64.png"/><Relationship Id="rId22" Type="http://schemas.openxmlformats.org/officeDocument/2006/relationships/image" Target="../media/image7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png"/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png"/><Relationship Id="rId3" Type="http://schemas.openxmlformats.org/officeDocument/2006/relationships/image" Target="../media/image79.png"/><Relationship Id="rId7" Type="http://schemas.openxmlformats.org/officeDocument/2006/relationships/image" Target="../media/image83.png"/><Relationship Id="rId2" Type="http://schemas.openxmlformats.org/officeDocument/2006/relationships/image" Target="../media/image7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2.png"/><Relationship Id="rId11" Type="http://schemas.openxmlformats.org/officeDocument/2006/relationships/image" Target="../media/image87.png"/><Relationship Id="rId5" Type="http://schemas.openxmlformats.org/officeDocument/2006/relationships/image" Target="../media/image81.png"/><Relationship Id="rId10" Type="http://schemas.openxmlformats.org/officeDocument/2006/relationships/image" Target="../media/image86.png"/><Relationship Id="rId4" Type="http://schemas.openxmlformats.org/officeDocument/2006/relationships/image" Target="../media/image80.png"/><Relationship Id="rId9" Type="http://schemas.openxmlformats.org/officeDocument/2006/relationships/image" Target="../media/image8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>
                <a:solidFill>
                  <a:schemeClr val="bg1"/>
                </a:solidFill>
              </a:rPr>
              <a:t>Solve one-step </a:t>
            </a:r>
            <a:r>
              <a:rPr lang="en-GB" sz="4400" b="1" dirty="0">
                <a:solidFill>
                  <a:schemeClr val="bg1"/>
                </a:solidFill>
              </a:rPr>
              <a:t>inequalities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3523584" y="3870057"/>
                <a:ext cx="134940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3584" y="3870057"/>
                <a:ext cx="1349408" cy="369332"/>
              </a:xfrm>
              <a:prstGeom prst="rect">
                <a:avLst/>
              </a:prstGeom>
              <a:blipFill>
                <a:blip r:embed="rId7"/>
                <a:stretch>
                  <a:fillRect l="-4525" r="-5430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D00BA58-2814-44CF-924D-7EBD0D372846}"/>
                  </a:ext>
                </a:extLst>
              </p:cNvPr>
              <p:cNvSpPr txBox="1"/>
              <p:nvPr/>
            </p:nvSpPr>
            <p:spPr>
              <a:xfrm>
                <a:off x="3505754" y="4574102"/>
                <a:ext cx="134940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6&lt;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+5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D00BA58-2814-44CF-924D-7EBD0D3728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754" y="4574102"/>
                <a:ext cx="1349408" cy="369332"/>
              </a:xfrm>
              <a:prstGeom prst="rect">
                <a:avLst/>
              </a:prstGeom>
              <a:blipFill>
                <a:blip r:embed="rId8"/>
                <a:stretch>
                  <a:fillRect l="-4525" r="-5882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1EF4503-BE2A-426D-845B-C49D6835B979}"/>
                  </a:ext>
                </a:extLst>
              </p:cNvPr>
              <p:cNvSpPr txBox="1"/>
              <p:nvPr/>
            </p:nvSpPr>
            <p:spPr>
              <a:xfrm>
                <a:off x="3487924" y="5278147"/>
                <a:ext cx="134940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+6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1EF4503-BE2A-426D-845B-C49D6835B9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7924" y="5278147"/>
                <a:ext cx="1349408" cy="369332"/>
              </a:xfrm>
              <a:prstGeom prst="rect">
                <a:avLst/>
              </a:prstGeom>
              <a:blipFill>
                <a:blip r:embed="rId9"/>
                <a:stretch>
                  <a:fillRect l="-4505" r="-4955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@MrMylesMaths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0275E88-BDA1-4DC9-9D52-1806E9DA66CC}"/>
                  </a:ext>
                </a:extLst>
              </p:cNvPr>
              <p:cNvSpPr txBox="1"/>
              <p:nvPr/>
            </p:nvSpPr>
            <p:spPr>
              <a:xfrm>
                <a:off x="567564" y="659884"/>
                <a:ext cx="199689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20</m:t>
                      </m:r>
                      <m:r>
                        <a:rPr lang="en-GB" sz="3600" i="1" dirty="0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0275E88-BDA1-4DC9-9D52-1806E9DA66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564" y="659884"/>
                <a:ext cx="1996893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60B680A-434E-4E3D-9B3F-A690E1B97DD4}"/>
                  </a:ext>
                </a:extLst>
              </p:cNvPr>
              <p:cNvSpPr txBox="1"/>
              <p:nvPr/>
            </p:nvSpPr>
            <p:spPr>
              <a:xfrm>
                <a:off x="567563" y="1551306"/>
                <a:ext cx="199689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30</m:t>
                      </m:r>
                      <m:r>
                        <a:rPr lang="en-GB" sz="3600" i="1" dirty="0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60B680A-434E-4E3D-9B3F-A690E1B97D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563" y="1551306"/>
                <a:ext cx="1996893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A220609-E7AA-486E-B6F0-3A15ED782955}"/>
                  </a:ext>
                </a:extLst>
              </p:cNvPr>
              <p:cNvSpPr txBox="1"/>
              <p:nvPr/>
            </p:nvSpPr>
            <p:spPr>
              <a:xfrm>
                <a:off x="695003" y="2442728"/>
                <a:ext cx="174201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30</m:t>
                      </m:r>
                      <m:r>
                        <a:rPr lang="en-GB" sz="3600" i="1" dirty="0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A220609-E7AA-486E-B6F0-3A15ED7829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003" y="2442728"/>
                <a:ext cx="1742015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8DC2008-E53E-4415-9138-1C61CC6116A4}"/>
                  </a:ext>
                </a:extLst>
              </p:cNvPr>
              <p:cNvSpPr txBox="1"/>
              <p:nvPr/>
            </p:nvSpPr>
            <p:spPr>
              <a:xfrm>
                <a:off x="695003" y="3334150"/>
                <a:ext cx="174201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30</m:t>
                      </m:r>
                      <m:r>
                        <a:rPr lang="en-GB" sz="3600" i="1" dirty="0">
                          <a:latin typeface="Cambria Math" panose="02040503050406030204" pitchFamily="18" charset="0"/>
                        </a:rPr>
                        <m:t>≥</m:t>
                      </m:r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8DC2008-E53E-4415-9138-1C61CC6116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003" y="3334150"/>
                <a:ext cx="1742015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0E7EFD5-079B-4858-B880-7A388185938E}"/>
                  </a:ext>
                </a:extLst>
              </p:cNvPr>
              <p:cNvSpPr txBox="1"/>
              <p:nvPr/>
            </p:nvSpPr>
            <p:spPr>
              <a:xfrm>
                <a:off x="644507" y="4225572"/>
                <a:ext cx="184300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30≤ 5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0E7EFD5-079B-4858-B880-7A38818593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507" y="4225572"/>
                <a:ext cx="1843005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027749F8-9753-42B3-BA4D-7F99E7BA2F69}"/>
                  </a:ext>
                </a:extLst>
              </p:cNvPr>
              <p:cNvSpPr txBox="1"/>
              <p:nvPr/>
            </p:nvSpPr>
            <p:spPr>
              <a:xfrm>
                <a:off x="695001" y="5116996"/>
                <a:ext cx="174201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30&lt;5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027749F8-9753-42B3-BA4D-7F99E7BA2F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001" y="5116996"/>
                <a:ext cx="1742015" cy="5539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B9CB4D5-7DDC-46EF-8ABB-1B0D32AAE561}"/>
                  </a:ext>
                </a:extLst>
              </p:cNvPr>
              <p:cNvSpPr txBox="1"/>
              <p:nvPr/>
            </p:nvSpPr>
            <p:spPr>
              <a:xfrm>
                <a:off x="5167135" y="606096"/>
                <a:ext cx="208024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30&gt;7.5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B9CB4D5-7DDC-46EF-8ABB-1B0D32AAE5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7135" y="606096"/>
                <a:ext cx="2080249" cy="55399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EF274F96-0157-4263-9DF9-28B096B7C809}"/>
                  </a:ext>
                </a:extLst>
              </p:cNvPr>
              <p:cNvSpPr txBox="1"/>
              <p:nvPr/>
            </p:nvSpPr>
            <p:spPr>
              <a:xfrm>
                <a:off x="5167134" y="1487224"/>
                <a:ext cx="208024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30&lt;7.5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EF274F96-0157-4263-9DF9-28B096B7C8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7134" y="1487224"/>
                <a:ext cx="2080249" cy="55399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41928E20-80C6-4220-A56A-DA3DFA362B04}"/>
                  </a:ext>
                </a:extLst>
              </p:cNvPr>
              <p:cNvSpPr txBox="1"/>
              <p:nvPr/>
            </p:nvSpPr>
            <p:spPr>
              <a:xfrm>
                <a:off x="5161522" y="2368352"/>
                <a:ext cx="2091470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30&lt;2.5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41928E20-80C6-4220-A56A-DA3DFA362B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1522" y="2368352"/>
                <a:ext cx="2091470" cy="55399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54B015DE-0AA6-49F9-BEEE-91B289A3D6C6}"/>
                  </a:ext>
                </a:extLst>
              </p:cNvPr>
              <p:cNvSpPr txBox="1"/>
              <p:nvPr/>
            </p:nvSpPr>
            <p:spPr>
              <a:xfrm>
                <a:off x="5167133" y="3249481"/>
                <a:ext cx="208024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30&lt;0.5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54B015DE-0AA6-49F9-BEEE-91B289A3D6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7133" y="3249481"/>
                <a:ext cx="2080249" cy="55399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2B6805E-56D4-4876-8C79-86598246C1BE}"/>
                  </a:ext>
                </a:extLst>
              </p:cNvPr>
              <p:cNvSpPr txBox="1"/>
              <p:nvPr/>
            </p:nvSpPr>
            <p:spPr>
              <a:xfrm>
                <a:off x="3188750" y="659884"/>
                <a:ext cx="1221040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2&gt;</m:t>
                      </m:r>
                      <m:r>
                        <a:rPr lang="en-GB" sz="3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2B6805E-56D4-4876-8C79-86598246C1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8750" y="659884"/>
                <a:ext cx="1221040" cy="55399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1EFC289-B93C-4D9F-B531-22E1D0BC96FD}"/>
                  </a:ext>
                </a:extLst>
              </p:cNvPr>
              <p:cNvSpPr txBox="1"/>
              <p:nvPr/>
            </p:nvSpPr>
            <p:spPr>
              <a:xfrm>
                <a:off x="3188750" y="1551306"/>
                <a:ext cx="1221040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3&gt;</m:t>
                      </m:r>
                      <m:r>
                        <a:rPr lang="en-GB" sz="3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1EFC289-B93C-4D9F-B531-22E1D0BC96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8750" y="1551306"/>
                <a:ext cx="1221040" cy="55399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F50724F-4BB3-414D-90FF-6E1565B5EE82}"/>
                  </a:ext>
                </a:extLst>
              </p:cNvPr>
              <p:cNvSpPr txBox="1"/>
              <p:nvPr/>
            </p:nvSpPr>
            <p:spPr>
              <a:xfrm>
                <a:off x="3188750" y="2442728"/>
                <a:ext cx="1221040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6&gt;</m:t>
                      </m:r>
                      <m:r>
                        <a:rPr lang="en-GB" sz="3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F50724F-4BB3-414D-90FF-6E1565B5EE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8750" y="2442728"/>
                <a:ext cx="1221040" cy="55399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0714277-EFDA-48B3-98D6-93AD4F7BBA55}"/>
                  </a:ext>
                </a:extLst>
              </p:cNvPr>
              <p:cNvSpPr txBox="1"/>
              <p:nvPr/>
            </p:nvSpPr>
            <p:spPr>
              <a:xfrm>
                <a:off x="3188750" y="3334150"/>
                <a:ext cx="1221040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6≥</m:t>
                      </m:r>
                      <m:r>
                        <a:rPr lang="en-GB" sz="3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0714277-EFDA-48B3-98D6-93AD4F7BBA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8750" y="3334150"/>
                <a:ext cx="1221040" cy="55399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8A1F092A-11CE-4C13-A39C-35D326899461}"/>
                  </a:ext>
                </a:extLst>
              </p:cNvPr>
              <p:cNvSpPr txBox="1"/>
              <p:nvPr/>
            </p:nvSpPr>
            <p:spPr>
              <a:xfrm>
                <a:off x="3188750" y="4225572"/>
                <a:ext cx="1221040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6≤</m:t>
                      </m:r>
                      <m:r>
                        <a:rPr lang="en-GB" sz="3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8A1F092A-11CE-4C13-A39C-35D3268994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8750" y="4225572"/>
                <a:ext cx="1221040" cy="553998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F77B60D-910B-4232-AFDC-42ED591BCF53}"/>
                  </a:ext>
                </a:extLst>
              </p:cNvPr>
              <p:cNvSpPr txBox="1"/>
              <p:nvPr/>
            </p:nvSpPr>
            <p:spPr>
              <a:xfrm>
                <a:off x="3188750" y="5116996"/>
                <a:ext cx="1221040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6&lt;</m:t>
                      </m:r>
                      <m:r>
                        <a:rPr lang="en-GB" sz="3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F77B60D-910B-4232-AFDC-42ED591BCF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8750" y="5116996"/>
                <a:ext cx="1221040" cy="553998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ED8E6BA-3C67-4C54-99FD-AD81CBC9E0F7}"/>
                  </a:ext>
                </a:extLst>
              </p:cNvPr>
              <p:cNvSpPr txBox="1"/>
              <p:nvPr/>
            </p:nvSpPr>
            <p:spPr>
              <a:xfrm>
                <a:off x="7394204" y="648950"/>
                <a:ext cx="1221040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4&gt;</m:t>
                      </m:r>
                      <m:r>
                        <a:rPr lang="en-GB" sz="3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6ED8E6BA-3C67-4C54-99FD-AD81CBC9E0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4204" y="648950"/>
                <a:ext cx="1221040" cy="553998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D8EB7C90-6A8A-4E0A-A7B7-F10F1C5659C8}"/>
                  </a:ext>
                </a:extLst>
              </p:cNvPr>
              <p:cNvSpPr txBox="1"/>
              <p:nvPr/>
            </p:nvSpPr>
            <p:spPr>
              <a:xfrm>
                <a:off x="7394204" y="1546705"/>
                <a:ext cx="1221040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4&lt;</m:t>
                      </m:r>
                      <m:r>
                        <a:rPr lang="en-GB" sz="3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D8EB7C90-6A8A-4E0A-A7B7-F10F1C5659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4204" y="1546705"/>
                <a:ext cx="1221040" cy="553998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32254816-385A-4C81-8E61-46B456665930}"/>
                  </a:ext>
                </a:extLst>
              </p:cNvPr>
              <p:cNvSpPr txBox="1"/>
              <p:nvPr/>
            </p:nvSpPr>
            <p:spPr>
              <a:xfrm>
                <a:off x="7266766" y="2442728"/>
                <a:ext cx="1475917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12&lt;</m:t>
                      </m:r>
                      <m:r>
                        <a:rPr lang="en-GB" sz="3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32254816-385A-4C81-8E61-46B4566659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6766" y="2442728"/>
                <a:ext cx="1475917" cy="553998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CBB8D52C-8098-495E-B348-87DD3C1F58D2}"/>
                  </a:ext>
                </a:extLst>
              </p:cNvPr>
              <p:cNvSpPr txBox="1"/>
              <p:nvPr/>
            </p:nvSpPr>
            <p:spPr>
              <a:xfrm>
                <a:off x="7266765" y="3249481"/>
                <a:ext cx="1475917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60&lt;</m:t>
                      </m:r>
                      <m:r>
                        <a:rPr lang="en-GB" sz="3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CBB8D52C-8098-495E-B348-87DD3C1F58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6765" y="3249481"/>
                <a:ext cx="1475917" cy="553998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1511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@MrMylesMaths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7283401-DCEA-4B11-9691-1A8B65F2C4EA}"/>
                  </a:ext>
                </a:extLst>
              </p:cNvPr>
              <p:cNvSpPr txBox="1"/>
              <p:nvPr/>
            </p:nvSpPr>
            <p:spPr>
              <a:xfrm>
                <a:off x="1211053" y="967863"/>
                <a:ext cx="1241878" cy="9451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m:rPr>
                          <m:nor/>
                        </m:rPr>
                        <a:rPr lang="en-GB" sz="3600" b="0" i="0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36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⩽</m:t>
                      </m:r>
                      <m:r>
                        <a:rPr lang="en-GB" sz="3600" b="0" i="1" dirty="0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f>
                        <m:f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7283401-DCEA-4B11-9691-1A8B65F2C4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1053" y="967863"/>
                <a:ext cx="1241878" cy="94519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3DF9BD9-69C1-438D-B031-DFFC68A1C4A2}"/>
                  </a:ext>
                </a:extLst>
              </p:cNvPr>
              <p:cNvSpPr txBox="1"/>
              <p:nvPr/>
            </p:nvSpPr>
            <p:spPr>
              <a:xfrm>
                <a:off x="6171002" y="967863"/>
                <a:ext cx="1253099" cy="9487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m:rPr>
                          <m:nor/>
                        </m:rPr>
                        <a:rPr lang="en-GB" sz="3600" b="0" i="0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36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⩽</m:t>
                      </m:r>
                      <m:r>
                        <a:rPr lang="en-GB" sz="3600" b="0" i="1" dirty="0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f>
                        <m:f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3DF9BD9-69C1-438D-B031-DFFC68A1C4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1002" y="967863"/>
                <a:ext cx="1253099" cy="9487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75783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@MrMylesMaths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B1E3BA5-CA22-41A4-91C5-C0094D58775D}"/>
                  </a:ext>
                </a:extLst>
              </p:cNvPr>
              <p:cNvSpPr txBox="1"/>
              <p:nvPr/>
            </p:nvSpPr>
            <p:spPr>
              <a:xfrm>
                <a:off x="617235" y="237831"/>
                <a:ext cx="1253099" cy="9451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m:rPr>
                          <m:nor/>
                        </m:rPr>
                        <a:rPr lang="en-GB" sz="3600" b="0" i="0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36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⩽</m:t>
                      </m:r>
                      <m:r>
                        <a:rPr lang="en-GB" sz="3600" b="0" i="1" dirty="0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f>
                        <m:f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B1E3BA5-CA22-41A4-91C5-C0094D5877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35" y="237831"/>
                <a:ext cx="1253099" cy="94519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86D440B-0AD8-4BF8-9C7E-17AC04E0CE1E}"/>
                  </a:ext>
                </a:extLst>
              </p:cNvPr>
              <p:cNvSpPr txBox="1"/>
              <p:nvPr/>
            </p:nvSpPr>
            <p:spPr>
              <a:xfrm>
                <a:off x="617235" y="1477477"/>
                <a:ext cx="1253099" cy="9451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m:rPr>
                          <m:nor/>
                        </m:rPr>
                        <a:rPr lang="en-GB" sz="3600" b="0" i="0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36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⩽</m:t>
                      </m:r>
                      <m:r>
                        <a:rPr lang="en-GB" sz="3600" b="0" i="1" dirty="0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f>
                        <m:f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86D440B-0AD8-4BF8-9C7E-17AC04E0CE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35" y="1477477"/>
                <a:ext cx="1253099" cy="94519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32D0EBD-C28D-4F96-9ED8-9D4690508CE5}"/>
                  </a:ext>
                </a:extLst>
              </p:cNvPr>
              <p:cNvSpPr txBox="1"/>
              <p:nvPr/>
            </p:nvSpPr>
            <p:spPr>
              <a:xfrm>
                <a:off x="617235" y="2717122"/>
                <a:ext cx="1253099" cy="9451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m:rPr>
                          <m:nor/>
                        </m:rPr>
                        <a:rPr lang="en-GB" sz="3600" b="0" i="0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36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⩽</m:t>
                      </m:r>
                      <m:r>
                        <a:rPr lang="en-GB" sz="3600" b="0" i="1" dirty="0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f>
                        <m:f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32D0EBD-C28D-4F96-9ED8-9D4690508C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35" y="2717122"/>
                <a:ext cx="1253099" cy="94519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1390ECFD-C373-40F4-B33D-7CE292908B4E}"/>
                  </a:ext>
                </a:extLst>
              </p:cNvPr>
              <p:cNvSpPr txBox="1"/>
              <p:nvPr/>
            </p:nvSpPr>
            <p:spPr>
              <a:xfrm>
                <a:off x="617235" y="3956767"/>
                <a:ext cx="1253099" cy="9451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m:rPr>
                          <m:nor/>
                        </m:rPr>
                        <a:rPr lang="en-GB" sz="3600" b="0" i="0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36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⩽</m:t>
                      </m:r>
                      <m:r>
                        <a:rPr lang="en-GB" sz="3600" b="0" i="1" dirty="0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f>
                        <m:f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1390ECFD-C373-40F4-B33D-7CE292908B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35" y="3956767"/>
                <a:ext cx="1253099" cy="94519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0EA0FE4D-42CE-4169-96DD-2E89C4243487}"/>
                  </a:ext>
                </a:extLst>
              </p:cNvPr>
              <p:cNvSpPr txBox="1"/>
              <p:nvPr/>
            </p:nvSpPr>
            <p:spPr>
              <a:xfrm>
                <a:off x="491976" y="5196413"/>
                <a:ext cx="1503617" cy="9487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m:rPr>
                          <m:nor/>
                        </m:rPr>
                        <a:rPr lang="en-GB" sz="3600" b="0" i="0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36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⩽</m:t>
                      </m:r>
                      <m:r>
                        <a:rPr lang="en-GB" sz="3600" b="0" i="1" dirty="0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f>
                        <m:f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0EA0FE4D-42CE-4169-96DD-2E89C42434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976" y="5196413"/>
                <a:ext cx="1503617" cy="9487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C3F103A-2E09-453F-A328-6AA6951D8CF2}"/>
                  </a:ext>
                </a:extLst>
              </p:cNvPr>
              <p:cNvSpPr txBox="1"/>
              <p:nvPr/>
            </p:nvSpPr>
            <p:spPr>
              <a:xfrm>
                <a:off x="5708745" y="384927"/>
                <a:ext cx="1503617" cy="9487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m:rPr>
                          <m:nor/>
                        </m:rPr>
                        <a:rPr lang="en-GB" sz="3600" b="0" i="0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36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⩽</m:t>
                      </m:r>
                      <m:r>
                        <a:rPr lang="en-GB" sz="3600" b="0" i="1" dirty="0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f>
                        <m:f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C3F103A-2E09-453F-A328-6AA6951D8C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745" y="384927"/>
                <a:ext cx="1503617" cy="94878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27AB4AC4-26CB-420B-9BC9-46E88C71C654}"/>
                  </a:ext>
                </a:extLst>
              </p:cNvPr>
              <p:cNvSpPr txBox="1"/>
              <p:nvPr/>
            </p:nvSpPr>
            <p:spPr>
              <a:xfrm>
                <a:off x="5708745" y="1552210"/>
                <a:ext cx="1503617" cy="9487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m:rPr>
                          <m:nor/>
                        </m:rPr>
                        <a:rPr lang="en-GB" sz="3600" b="0" i="0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36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⩽</m:t>
                      </m:r>
                      <m:r>
                        <a:rPr lang="en-GB" sz="3600" b="0" i="1" dirty="0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f>
                        <m:f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27AB4AC4-26CB-420B-9BC9-46E88C71C6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745" y="1552210"/>
                <a:ext cx="1503617" cy="94878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39468654-0C75-49E7-8008-E38F581A053B}"/>
                  </a:ext>
                </a:extLst>
              </p:cNvPr>
              <p:cNvSpPr txBox="1"/>
              <p:nvPr/>
            </p:nvSpPr>
            <p:spPr>
              <a:xfrm>
                <a:off x="5534017" y="2713531"/>
                <a:ext cx="1853071" cy="9487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0.5</m:t>
                      </m:r>
                      <m:r>
                        <m:rPr>
                          <m:nor/>
                        </m:rPr>
                        <a:rPr lang="en-GB" sz="3600" b="0" i="0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36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⩽</m:t>
                      </m:r>
                      <m:r>
                        <a:rPr lang="en-GB" sz="3600" b="0" i="1" dirty="0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f>
                        <m:f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39468654-0C75-49E7-8008-E38F581A05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4017" y="2713531"/>
                <a:ext cx="1853071" cy="94878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D3E1B1D-8BE3-4078-B7A0-469D3F2D858F}"/>
                  </a:ext>
                </a:extLst>
              </p:cNvPr>
              <p:cNvSpPr txBox="1"/>
              <p:nvPr/>
            </p:nvSpPr>
            <p:spPr>
              <a:xfrm>
                <a:off x="5542833" y="3874852"/>
                <a:ext cx="1835439" cy="10520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6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60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3600" b="0" i="1" dirty="0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m:rPr>
                          <m:nor/>
                        </m:rPr>
                        <a:rPr lang="en-GB" sz="3600" b="0" i="0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36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⩽</m:t>
                      </m:r>
                      <m:r>
                        <a:rPr lang="en-GB" sz="3600" b="0" i="1" dirty="0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f>
                        <m:f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D3E1B1D-8BE3-4078-B7A0-469D3F2D85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2833" y="3874852"/>
                <a:ext cx="1835439" cy="105201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ED4002A4-A00A-4250-93F9-DD94324E354D}"/>
                  </a:ext>
                </a:extLst>
              </p:cNvPr>
              <p:cNvSpPr txBox="1"/>
              <p:nvPr/>
            </p:nvSpPr>
            <p:spPr>
              <a:xfrm>
                <a:off x="5729583" y="5093180"/>
                <a:ext cx="1479571" cy="10407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6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6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36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m:rPr>
                          <m:nor/>
                        </m:rPr>
                        <a:rPr lang="en-GB" sz="36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⩽</m:t>
                      </m:r>
                      <m:r>
                        <a:rPr lang="en-GB" sz="3600" b="0" i="1" dirty="0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f>
                        <m:f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ED4002A4-A00A-4250-93F9-DD94324E35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9583" y="5093180"/>
                <a:ext cx="1479571" cy="104073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02624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@MrMylesMaths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B1E3BA5-CA22-41A4-91C5-C0094D58775D}"/>
                  </a:ext>
                </a:extLst>
              </p:cNvPr>
              <p:cNvSpPr txBox="1"/>
              <p:nvPr/>
            </p:nvSpPr>
            <p:spPr>
              <a:xfrm>
                <a:off x="617235" y="237831"/>
                <a:ext cx="1253099" cy="9451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m:rPr>
                          <m:nor/>
                        </m:rPr>
                        <a:rPr lang="en-GB" sz="3600" b="0" i="0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36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⩽</m:t>
                      </m:r>
                      <m:r>
                        <a:rPr lang="en-GB" sz="3600" b="0" i="1" dirty="0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f>
                        <m:f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B1E3BA5-CA22-41A4-91C5-C0094D5877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35" y="237831"/>
                <a:ext cx="1253099" cy="94519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86D440B-0AD8-4BF8-9C7E-17AC04E0CE1E}"/>
                  </a:ext>
                </a:extLst>
              </p:cNvPr>
              <p:cNvSpPr txBox="1"/>
              <p:nvPr/>
            </p:nvSpPr>
            <p:spPr>
              <a:xfrm>
                <a:off x="617235" y="1477477"/>
                <a:ext cx="1253099" cy="9451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m:rPr>
                          <m:nor/>
                        </m:rPr>
                        <a:rPr lang="en-GB" sz="3600" b="0" i="0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36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⩽</m:t>
                      </m:r>
                      <m:r>
                        <a:rPr lang="en-GB" sz="3600" b="0" i="1" dirty="0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f>
                        <m:f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86D440B-0AD8-4BF8-9C7E-17AC04E0CE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35" y="1477477"/>
                <a:ext cx="1253099" cy="94519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32D0EBD-C28D-4F96-9ED8-9D4690508CE5}"/>
                  </a:ext>
                </a:extLst>
              </p:cNvPr>
              <p:cNvSpPr txBox="1"/>
              <p:nvPr/>
            </p:nvSpPr>
            <p:spPr>
              <a:xfrm>
                <a:off x="617235" y="2717122"/>
                <a:ext cx="1253099" cy="9451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m:rPr>
                          <m:nor/>
                        </m:rPr>
                        <a:rPr lang="en-GB" sz="3600" b="0" i="0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36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⩽</m:t>
                      </m:r>
                      <m:r>
                        <a:rPr lang="en-GB" sz="3600" b="0" i="1" dirty="0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f>
                        <m:f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32D0EBD-C28D-4F96-9ED8-9D4690508C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35" y="2717122"/>
                <a:ext cx="1253099" cy="94519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1390ECFD-C373-40F4-B33D-7CE292908B4E}"/>
                  </a:ext>
                </a:extLst>
              </p:cNvPr>
              <p:cNvSpPr txBox="1"/>
              <p:nvPr/>
            </p:nvSpPr>
            <p:spPr>
              <a:xfrm>
                <a:off x="617235" y="3956767"/>
                <a:ext cx="1253099" cy="9451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m:rPr>
                          <m:nor/>
                        </m:rPr>
                        <a:rPr lang="en-GB" sz="3600" b="0" i="0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36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⩽</m:t>
                      </m:r>
                      <m:r>
                        <a:rPr lang="en-GB" sz="3600" b="0" i="1" dirty="0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f>
                        <m:f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1390ECFD-C373-40F4-B33D-7CE292908B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35" y="3956767"/>
                <a:ext cx="1253099" cy="94519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0EA0FE4D-42CE-4169-96DD-2E89C4243487}"/>
                  </a:ext>
                </a:extLst>
              </p:cNvPr>
              <p:cNvSpPr txBox="1"/>
              <p:nvPr/>
            </p:nvSpPr>
            <p:spPr>
              <a:xfrm>
                <a:off x="491976" y="5196413"/>
                <a:ext cx="1503617" cy="9487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m:rPr>
                          <m:nor/>
                        </m:rPr>
                        <a:rPr lang="en-GB" sz="3600" b="0" i="0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36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⩽</m:t>
                      </m:r>
                      <m:r>
                        <a:rPr lang="en-GB" sz="3600" b="0" i="1" dirty="0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f>
                        <m:f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0EA0FE4D-42CE-4169-96DD-2E89C42434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976" y="5196413"/>
                <a:ext cx="1503617" cy="9487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C3F103A-2E09-453F-A328-6AA6951D8CF2}"/>
                  </a:ext>
                </a:extLst>
              </p:cNvPr>
              <p:cNvSpPr txBox="1"/>
              <p:nvPr/>
            </p:nvSpPr>
            <p:spPr>
              <a:xfrm>
                <a:off x="5073380" y="488160"/>
                <a:ext cx="1503617" cy="9487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m:rPr>
                          <m:nor/>
                        </m:rPr>
                        <a:rPr lang="en-GB" sz="3600" b="0" i="0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36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⩽</m:t>
                      </m:r>
                      <m:r>
                        <a:rPr lang="en-GB" sz="3600" b="0" i="1" dirty="0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f>
                        <m:f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C3F103A-2E09-453F-A328-6AA6951D8C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3380" y="488160"/>
                <a:ext cx="1503617" cy="94878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27AB4AC4-26CB-420B-9BC9-46E88C71C654}"/>
                  </a:ext>
                </a:extLst>
              </p:cNvPr>
              <p:cNvSpPr txBox="1"/>
              <p:nvPr/>
            </p:nvSpPr>
            <p:spPr>
              <a:xfrm>
                <a:off x="5073380" y="1655443"/>
                <a:ext cx="1503617" cy="9487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m:rPr>
                          <m:nor/>
                        </m:rPr>
                        <a:rPr lang="en-GB" sz="3600" b="0" i="0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36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⩽</m:t>
                      </m:r>
                      <m:r>
                        <a:rPr lang="en-GB" sz="3600" b="0" i="1" dirty="0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f>
                        <m:f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27AB4AC4-26CB-420B-9BC9-46E88C71C6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3380" y="1655443"/>
                <a:ext cx="1503617" cy="94878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39468654-0C75-49E7-8008-E38F581A053B}"/>
                  </a:ext>
                </a:extLst>
              </p:cNvPr>
              <p:cNvSpPr txBox="1"/>
              <p:nvPr/>
            </p:nvSpPr>
            <p:spPr>
              <a:xfrm>
                <a:off x="4898652" y="2816764"/>
                <a:ext cx="1853071" cy="9487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0.5</m:t>
                      </m:r>
                      <m:r>
                        <m:rPr>
                          <m:nor/>
                        </m:rPr>
                        <a:rPr lang="en-GB" sz="3600" b="0" i="0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36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⩽</m:t>
                      </m:r>
                      <m:r>
                        <a:rPr lang="en-GB" sz="3600" b="0" i="1" dirty="0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f>
                        <m:f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39468654-0C75-49E7-8008-E38F581A05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8652" y="2816764"/>
                <a:ext cx="1853071" cy="94878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D3E1B1D-8BE3-4078-B7A0-469D3F2D858F}"/>
                  </a:ext>
                </a:extLst>
              </p:cNvPr>
              <p:cNvSpPr txBox="1"/>
              <p:nvPr/>
            </p:nvSpPr>
            <p:spPr>
              <a:xfrm>
                <a:off x="4907468" y="3978085"/>
                <a:ext cx="1835439" cy="10520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6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60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3600" b="0" i="1" dirty="0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m:rPr>
                          <m:nor/>
                        </m:rPr>
                        <a:rPr lang="en-GB" sz="3600" b="0" i="0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36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⩽</m:t>
                      </m:r>
                      <m:r>
                        <a:rPr lang="en-GB" sz="3600" b="0" i="1" dirty="0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f>
                        <m:f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D3E1B1D-8BE3-4078-B7A0-469D3F2D85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7468" y="3978085"/>
                <a:ext cx="1835439" cy="105201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ED4002A4-A00A-4250-93F9-DD94324E354D}"/>
                  </a:ext>
                </a:extLst>
              </p:cNvPr>
              <p:cNvSpPr txBox="1"/>
              <p:nvPr/>
            </p:nvSpPr>
            <p:spPr>
              <a:xfrm>
                <a:off x="5094218" y="5196413"/>
                <a:ext cx="1479571" cy="10407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6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6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36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m:rPr>
                          <m:nor/>
                        </m:rPr>
                        <a:rPr lang="en-GB" sz="36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⩽</m:t>
                      </m:r>
                      <m:r>
                        <a:rPr lang="en-GB" sz="3600" b="0" i="1" dirty="0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f>
                        <m:fPr>
                          <m:ctrlPr>
                            <a:rPr lang="en-GB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sz="36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ED4002A4-A00A-4250-93F9-DD94324E35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4218" y="5196413"/>
                <a:ext cx="1479571" cy="104073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8B19B89-3186-4982-85D2-587724E8F608}"/>
                  </a:ext>
                </a:extLst>
              </p:cNvPr>
              <p:cNvSpPr txBox="1"/>
              <p:nvPr/>
            </p:nvSpPr>
            <p:spPr>
              <a:xfrm>
                <a:off x="2061735" y="347208"/>
                <a:ext cx="1475917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24≤</m:t>
                      </m:r>
                      <m:r>
                        <a:rPr lang="en-GB" sz="3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8B19B89-3186-4982-85D2-587724E8F6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1735" y="347208"/>
                <a:ext cx="1475917" cy="55399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1FBB7E2-57B5-4077-8F57-244674F73716}"/>
                  </a:ext>
                </a:extLst>
              </p:cNvPr>
              <p:cNvSpPr txBox="1"/>
              <p:nvPr/>
            </p:nvSpPr>
            <p:spPr>
              <a:xfrm>
                <a:off x="2061735" y="1586854"/>
                <a:ext cx="1475917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30≤</m:t>
                      </m:r>
                      <m:r>
                        <a:rPr lang="en-GB" sz="3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1FBB7E2-57B5-4077-8F57-244674F737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1735" y="1586854"/>
                <a:ext cx="1475917" cy="55399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E9182FF-B65A-4E60-A441-416F091C17D6}"/>
                  </a:ext>
                </a:extLst>
              </p:cNvPr>
              <p:cNvSpPr txBox="1"/>
              <p:nvPr/>
            </p:nvSpPr>
            <p:spPr>
              <a:xfrm>
                <a:off x="2061735" y="2826499"/>
                <a:ext cx="1475917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36≤</m:t>
                      </m:r>
                      <m:r>
                        <a:rPr lang="en-GB" sz="3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E9182FF-B65A-4E60-A441-416F091C17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1735" y="2826499"/>
                <a:ext cx="1475917" cy="55399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EC5E983-6297-4249-8F1D-16F7FE7118C6}"/>
                  </a:ext>
                </a:extLst>
              </p:cNvPr>
              <p:cNvSpPr txBox="1"/>
              <p:nvPr/>
            </p:nvSpPr>
            <p:spPr>
              <a:xfrm>
                <a:off x="2061735" y="4066144"/>
                <a:ext cx="1475917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42≤</m:t>
                      </m:r>
                      <m:r>
                        <a:rPr lang="en-GB" sz="3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EC5E983-6297-4249-8F1D-16F7FE7118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1735" y="4066144"/>
                <a:ext cx="1475917" cy="55399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9756283-E21D-4056-9AFD-57759E324DA0}"/>
                  </a:ext>
                </a:extLst>
              </p:cNvPr>
              <p:cNvSpPr txBox="1"/>
              <p:nvPr/>
            </p:nvSpPr>
            <p:spPr>
              <a:xfrm>
                <a:off x="2061735" y="5305790"/>
                <a:ext cx="1475917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60≤</m:t>
                      </m:r>
                      <m:r>
                        <a:rPr lang="en-GB" sz="3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9756283-E21D-4056-9AFD-57759E324D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1735" y="5305790"/>
                <a:ext cx="1475917" cy="553998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5961DE68-3DE2-4800-B51C-676F14C4E153}"/>
                  </a:ext>
                </a:extLst>
              </p:cNvPr>
              <p:cNvSpPr txBox="1"/>
              <p:nvPr/>
            </p:nvSpPr>
            <p:spPr>
              <a:xfrm>
                <a:off x="7278504" y="494304"/>
                <a:ext cx="1475917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40≤</m:t>
                      </m:r>
                      <m:r>
                        <a:rPr lang="en-GB" sz="3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5961DE68-3DE2-4800-B51C-676F14C4E1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8504" y="494304"/>
                <a:ext cx="1475917" cy="553998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416969BF-01FB-4421-9CEE-BC63373C6409}"/>
                  </a:ext>
                </a:extLst>
              </p:cNvPr>
              <p:cNvSpPr txBox="1"/>
              <p:nvPr/>
            </p:nvSpPr>
            <p:spPr>
              <a:xfrm>
                <a:off x="7278504" y="1661587"/>
                <a:ext cx="1475917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20≤</m:t>
                      </m:r>
                      <m:r>
                        <a:rPr lang="en-GB" sz="3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416969BF-01FB-4421-9CEE-BC63373C64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8504" y="1661587"/>
                <a:ext cx="1475917" cy="553998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67CE807D-F77C-4372-BD45-D826CE59093F}"/>
                  </a:ext>
                </a:extLst>
              </p:cNvPr>
              <p:cNvSpPr txBox="1"/>
              <p:nvPr/>
            </p:nvSpPr>
            <p:spPr>
              <a:xfrm>
                <a:off x="7395185" y="3005131"/>
                <a:ext cx="1221040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5≤</m:t>
                      </m:r>
                      <m:r>
                        <a:rPr lang="en-GB" sz="3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67CE807D-F77C-4372-BD45-D826CE5909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5185" y="3005131"/>
                <a:ext cx="1221040" cy="553998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1F34D535-FD7E-473B-BF55-73ED3B629091}"/>
                  </a:ext>
                </a:extLst>
              </p:cNvPr>
              <p:cNvSpPr txBox="1"/>
              <p:nvPr/>
            </p:nvSpPr>
            <p:spPr>
              <a:xfrm>
                <a:off x="7405942" y="3984229"/>
                <a:ext cx="1221040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5≤</m:t>
                      </m:r>
                      <m:r>
                        <a:rPr lang="en-GB" sz="3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1F34D535-FD7E-473B-BF55-73ED3B6290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5942" y="3984229"/>
                <a:ext cx="1221040" cy="553998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4D54557E-C494-40EF-B448-949F1F4CAFD1}"/>
                  </a:ext>
                </a:extLst>
              </p:cNvPr>
              <p:cNvSpPr txBox="1"/>
              <p:nvPr/>
            </p:nvSpPr>
            <p:spPr>
              <a:xfrm>
                <a:off x="7414758" y="5202557"/>
                <a:ext cx="1221040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5≤</m:t>
                      </m:r>
                      <m:r>
                        <a:rPr lang="en-GB" sz="3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4D54557E-C494-40EF-B448-949F1F4CAF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4758" y="5202557"/>
                <a:ext cx="1221040" cy="553998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9782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@MrMylesMaths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562C613-1DB1-4758-8139-24A622130B62}"/>
                  </a:ext>
                </a:extLst>
              </p:cNvPr>
              <p:cNvSpPr txBox="1"/>
              <p:nvPr/>
            </p:nvSpPr>
            <p:spPr>
              <a:xfrm>
                <a:off x="1059448" y="1562857"/>
                <a:ext cx="2025747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3600" i="1" dirty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562C613-1DB1-4758-8139-24A622130B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9448" y="1562857"/>
                <a:ext cx="2025747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2EF88DB-5725-4D9E-A6A6-DAB9ED7810A7}"/>
                  </a:ext>
                </a:extLst>
              </p:cNvPr>
              <p:cNvSpPr txBox="1"/>
              <p:nvPr/>
            </p:nvSpPr>
            <p:spPr>
              <a:xfrm>
                <a:off x="6058805" y="1562857"/>
                <a:ext cx="2025747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3600" i="1" dirty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2EF88DB-5725-4D9E-A6A6-DAB9ED7810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8805" y="1562857"/>
                <a:ext cx="2025747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@MrMylesMaths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8D9B446-37FA-406D-905A-BDEDA8C68441}"/>
                  </a:ext>
                </a:extLst>
              </p:cNvPr>
              <p:cNvSpPr txBox="1"/>
              <p:nvPr/>
            </p:nvSpPr>
            <p:spPr>
              <a:xfrm>
                <a:off x="595778" y="422877"/>
                <a:ext cx="2036968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3600" i="1" dirty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8D9B446-37FA-406D-905A-BDEDA8C684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778" y="422877"/>
                <a:ext cx="2036968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CC968A1-4774-4B3F-A404-3A01F61388BF}"/>
                  </a:ext>
                </a:extLst>
              </p:cNvPr>
              <p:cNvSpPr txBox="1"/>
              <p:nvPr/>
            </p:nvSpPr>
            <p:spPr>
              <a:xfrm>
                <a:off x="595778" y="1188395"/>
                <a:ext cx="2036968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3600" i="1" dirty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CC968A1-4774-4B3F-A404-3A01F61388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778" y="1188395"/>
                <a:ext cx="2036968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86569F9-29D6-4938-9641-A28D8DB7D07C}"/>
                  </a:ext>
                </a:extLst>
              </p:cNvPr>
              <p:cNvSpPr txBox="1"/>
              <p:nvPr/>
            </p:nvSpPr>
            <p:spPr>
              <a:xfrm>
                <a:off x="595778" y="1953914"/>
                <a:ext cx="2036968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3600" i="1" dirty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+6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86569F9-29D6-4938-9641-A28D8DB7D0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778" y="1953914"/>
                <a:ext cx="2036968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C330A14-2097-4888-BBCB-C511E9EEA894}"/>
                  </a:ext>
                </a:extLst>
              </p:cNvPr>
              <p:cNvSpPr txBox="1"/>
              <p:nvPr/>
            </p:nvSpPr>
            <p:spPr>
              <a:xfrm>
                <a:off x="595778" y="2719433"/>
                <a:ext cx="2036968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3600" i="1" dirty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+7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C330A14-2097-4888-BBCB-C511E9EEA8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778" y="2719433"/>
                <a:ext cx="2036968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F98FDB0-FBED-410B-A67E-E42126060632}"/>
                  </a:ext>
                </a:extLst>
              </p:cNvPr>
              <p:cNvSpPr txBox="1"/>
              <p:nvPr/>
            </p:nvSpPr>
            <p:spPr>
              <a:xfrm>
                <a:off x="595778" y="3484952"/>
                <a:ext cx="2036968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3600" i="1" dirty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+8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F98FDB0-FBED-410B-A67E-E421260606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778" y="3484952"/>
                <a:ext cx="2036968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C62117D-830B-4F6D-86A7-99C839853604}"/>
                  </a:ext>
                </a:extLst>
              </p:cNvPr>
              <p:cNvSpPr txBox="1"/>
              <p:nvPr/>
            </p:nvSpPr>
            <p:spPr>
              <a:xfrm>
                <a:off x="595778" y="4250471"/>
                <a:ext cx="2036968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3600" i="1" dirty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+9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C62117D-830B-4F6D-86A7-99C8398536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778" y="4250471"/>
                <a:ext cx="2036968" cy="5539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BD8F7EB-6D9C-413D-9DAA-4996FF4F3E0F}"/>
                  </a:ext>
                </a:extLst>
              </p:cNvPr>
              <p:cNvSpPr txBox="1"/>
              <p:nvPr/>
            </p:nvSpPr>
            <p:spPr>
              <a:xfrm>
                <a:off x="468339" y="5015988"/>
                <a:ext cx="2291846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3600" i="1" dirty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+10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BD8F7EB-6D9C-413D-9DAA-4996FF4F3E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339" y="5015988"/>
                <a:ext cx="2291846" cy="55399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81DC20C-C6F8-47C9-BA98-AD28CFEF6FDB}"/>
                  </a:ext>
                </a:extLst>
              </p:cNvPr>
              <p:cNvSpPr txBox="1"/>
              <p:nvPr/>
            </p:nvSpPr>
            <p:spPr>
              <a:xfrm>
                <a:off x="5406712" y="422878"/>
                <a:ext cx="2036968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3600" i="1" dirty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81DC20C-C6F8-47C9-BA98-AD28CFEF6F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6712" y="422878"/>
                <a:ext cx="2036968" cy="55399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E6A8639-2093-4A82-991A-409E05CF613A}"/>
                  </a:ext>
                </a:extLst>
              </p:cNvPr>
              <p:cNvSpPr txBox="1"/>
              <p:nvPr/>
            </p:nvSpPr>
            <p:spPr>
              <a:xfrm>
                <a:off x="5406712" y="1188397"/>
                <a:ext cx="2036968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3600" i="1" dirty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E6A8639-2093-4A82-991A-409E05CF61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6712" y="1188397"/>
                <a:ext cx="2036968" cy="55399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DC2A286-B0B0-45BA-9240-2572E734920B}"/>
                  </a:ext>
                </a:extLst>
              </p:cNvPr>
              <p:cNvSpPr txBox="1"/>
              <p:nvPr/>
            </p:nvSpPr>
            <p:spPr>
              <a:xfrm>
                <a:off x="5406713" y="1953916"/>
                <a:ext cx="2036968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3600" i="1" dirty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+0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DC2A286-B0B0-45BA-9240-2572E73492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6713" y="1953916"/>
                <a:ext cx="2036968" cy="55399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1FBCB0B-F24C-4F2E-960F-771ED7F69588}"/>
                  </a:ext>
                </a:extLst>
              </p:cNvPr>
              <p:cNvSpPr txBox="1"/>
              <p:nvPr/>
            </p:nvSpPr>
            <p:spPr>
              <a:xfrm>
                <a:off x="5406712" y="2719435"/>
                <a:ext cx="2036968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3600" i="1" dirty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1FBCB0B-F24C-4F2E-960F-771ED7F695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6712" y="2719435"/>
                <a:ext cx="2036968" cy="55399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03BCA90C-AB09-4F56-BE31-3B992796C6B9}"/>
                  </a:ext>
                </a:extLst>
              </p:cNvPr>
              <p:cNvSpPr txBox="1"/>
              <p:nvPr/>
            </p:nvSpPr>
            <p:spPr>
              <a:xfrm>
                <a:off x="5406712" y="3484954"/>
                <a:ext cx="2036968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3600" i="1" dirty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03BCA90C-AB09-4F56-BE31-3B992796C6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6712" y="3484954"/>
                <a:ext cx="2036968" cy="55399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BA5C3F28-6235-49FA-9DE5-072190E5B41F}"/>
                  </a:ext>
                </a:extLst>
              </p:cNvPr>
              <p:cNvSpPr txBox="1"/>
              <p:nvPr/>
            </p:nvSpPr>
            <p:spPr>
              <a:xfrm>
                <a:off x="5406712" y="4250471"/>
                <a:ext cx="2036968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3600" i="1" dirty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BA5C3F28-6235-49FA-9DE5-072190E5B4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6712" y="4250471"/>
                <a:ext cx="2036968" cy="55399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9330316-E878-4DE2-8EE1-2118F227494A}"/>
                  </a:ext>
                </a:extLst>
              </p:cNvPr>
              <p:cNvSpPr txBox="1"/>
              <p:nvPr/>
            </p:nvSpPr>
            <p:spPr>
              <a:xfrm>
                <a:off x="5406712" y="5015988"/>
                <a:ext cx="2036968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3600" i="1" dirty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−6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9330316-E878-4DE2-8EE1-2118F22749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6712" y="5015988"/>
                <a:ext cx="2036968" cy="55399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301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@MrMylesMaths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8D9B446-37FA-406D-905A-BDEDA8C68441}"/>
                  </a:ext>
                </a:extLst>
              </p:cNvPr>
              <p:cNvSpPr txBox="1"/>
              <p:nvPr/>
            </p:nvSpPr>
            <p:spPr>
              <a:xfrm>
                <a:off x="595778" y="422877"/>
                <a:ext cx="2036968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3600" i="1" dirty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8D9B446-37FA-406D-905A-BDEDA8C684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778" y="422877"/>
                <a:ext cx="2036968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CC968A1-4774-4B3F-A404-3A01F61388BF}"/>
                  </a:ext>
                </a:extLst>
              </p:cNvPr>
              <p:cNvSpPr txBox="1"/>
              <p:nvPr/>
            </p:nvSpPr>
            <p:spPr>
              <a:xfrm>
                <a:off x="595778" y="1188395"/>
                <a:ext cx="2036968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3600" i="1" dirty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CC968A1-4774-4B3F-A404-3A01F61388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778" y="1188395"/>
                <a:ext cx="2036968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86569F9-29D6-4938-9641-A28D8DB7D07C}"/>
                  </a:ext>
                </a:extLst>
              </p:cNvPr>
              <p:cNvSpPr txBox="1"/>
              <p:nvPr/>
            </p:nvSpPr>
            <p:spPr>
              <a:xfrm>
                <a:off x="595778" y="1953914"/>
                <a:ext cx="2036968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3600" i="1" dirty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+6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86569F9-29D6-4938-9641-A28D8DB7D0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778" y="1953914"/>
                <a:ext cx="2036968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C330A14-2097-4888-BBCB-C511E9EEA894}"/>
                  </a:ext>
                </a:extLst>
              </p:cNvPr>
              <p:cNvSpPr txBox="1"/>
              <p:nvPr/>
            </p:nvSpPr>
            <p:spPr>
              <a:xfrm>
                <a:off x="595778" y="2719433"/>
                <a:ext cx="2036968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3600" i="1" dirty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+7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C330A14-2097-4888-BBCB-C511E9EEA8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778" y="2719433"/>
                <a:ext cx="2036968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F98FDB0-FBED-410B-A67E-E42126060632}"/>
                  </a:ext>
                </a:extLst>
              </p:cNvPr>
              <p:cNvSpPr txBox="1"/>
              <p:nvPr/>
            </p:nvSpPr>
            <p:spPr>
              <a:xfrm>
                <a:off x="595778" y="3484952"/>
                <a:ext cx="2036968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3600" i="1" dirty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+8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F98FDB0-FBED-410B-A67E-E421260606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778" y="3484952"/>
                <a:ext cx="2036968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C62117D-830B-4F6D-86A7-99C839853604}"/>
                  </a:ext>
                </a:extLst>
              </p:cNvPr>
              <p:cNvSpPr txBox="1"/>
              <p:nvPr/>
            </p:nvSpPr>
            <p:spPr>
              <a:xfrm>
                <a:off x="595778" y="4250471"/>
                <a:ext cx="2036968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3600" i="1" dirty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+9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C62117D-830B-4F6D-86A7-99C8398536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778" y="4250471"/>
                <a:ext cx="2036968" cy="5539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BD8F7EB-6D9C-413D-9DAA-4996FF4F3E0F}"/>
                  </a:ext>
                </a:extLst>
              </p:cNvPr>
              <p:cNvSpPr txBox="1"/>
              <p:nvPr/>
            </p:nvSpPr>
            <p:spPr>
              <a:xfrm>
                <a:off x="468339" y="5015988"/>
                <a:ext cx="2291846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3600" i="1" dirty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+10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BD8F7EB-6D9C-413D-9DAA-4996FF4F3E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339" y="5015988"/>
                <a:ext cx="2291846" cy="55399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81DC20C-C6F8-47C9-BA98-AD28CFEF6FDB}"/>
                  </a:ext>
                </a:extLst>
              </p:cNvPr>
              <p:cNvSpPr txBox="1"/>
              <p:nvPr/>
            </p:nvSpPr>
            <p:spPr>
              <a:xfrm>
                <a:off x="5406712" y="422878"/>
                <a:ext cx="2036968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3600" i="1" dirty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81DC20C-C6F8-47C9-BA98-AD28CFEF6F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6712" y="422878"/>
                <a:ext cx="2036968" cy="55399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E6A8639-2093-4A82-991A-409E05CF613A}"/>
                  </a:ext>
                </a:extLst>
              </p:cNvPr>
              <p:cNvSpPr txBox="1"/>
              <p:nvPr/>
            </p:nvSpPr>
            <p:spPr>
              <a:xfrm>
                <a:off x="5406712" y="1188397"/>
                <a:ext cx="2036968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3600" i="1" dirty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E6A8639-2093-4A82-991A-409E05CF61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6712" y="1188397"/>
                <a:ext cx="2036968" cy="55399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DC2A286-B0B0-45BA-9240-2572E734920B}"/>
                  </a:ext>
                </a:extLst>
              </p:cNvPr>
              <p:cNvSpPr txBox="1"/>
              <p:nvPr/>
            </p:nvSpPr>
            <p:spPr>
              <a:xfrm>
                <a:off x="5406713" y="1953916"/>
                <a:ext cx="2036968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3600" i="1" dirty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+0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DC2A286-B0B0-45BA-9240-2572E73492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6713" y="1953916"/>
                <a:ext cx="2036968" cy="55399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1FBCB0B-F24C-4F2E-960F-771ED7F69588}"/>
                  </a:ext>
                </a:extLst>
              </p:cNvPr>
              <p:cNvSpPr txBox="1"/>
              <p:nvPr/>
            </p:nvSpPr>
            <p:spPr>
              <a:xfrm>
                <a:off x="5406712" y="2719435"/>
                <a:ext cx="2036968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3600" i="1" dirty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1FBCB0B-F24C-4F2E-960F-771ED7F695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6712" y="2719435"/>
                <a:ext cx="2036968" cy="55399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03BCA90C-AB09-4F56-BE31-3B992796C6B9}"/>
                  </a:ext>
                </a:extLst>
              </p:cNvPr>
              <p:cNvSpPr txBox="1"/>
              <p:nvPr/>
            </p:nvSpPr>
            <p:spPr>
              <a:xfrm>
                <a:off x="5406712" y="3484954"/>
                <a:ext cx="2036968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3600" i="1" dirty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03BCA90C-AB09-4F56-BE31-3B992796C6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6712" y="3484954"/>
                <a:ext cx="2036968" cy="55399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BA5C3F28-6235-49FA-9DE5-072190E5B41F}"/>
                  </a:ext>
                </a:extLst>
              </p:cNvPr>
              <p:cNvSpPr txBox="1"/>
              <p:nvPr/>
            </p:nvSpPr>
            <p:spPr>
              <a:xfrm>
                <a:off x="5406712" y="4250471"/>
                <a:ext cx="2036968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3600" i="1" dirty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BA5C3F28-6235-49FA-9DE5-072190E5B4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6712" y="4250471"/>
                <a:ext cx="2036968" cy="55399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9330316-E878-4DE2-8EE1-2118F227494A}"/>
                  </a:ext>
                </a:extLst>
              </p:cNvPr>
              <p:cNvSpPr txBox="1"/>
              <p:nvPr/>
            </p:nvSpPr>
            <p:spPr>
              <a:xfrm>
                <a:off x="5406712" y="5015988"/>
                <a:ext cx="2036968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3600" i="1" dirty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−6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9330316-E878-4DE2-8EE1-2118F22749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6712" y="5015988"/>
                <a:ext cx="2036968" cy="55399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1127CEC-FB12-4A53-B9F7-67C12636AE11}"/>
                  </a:ext>
                </a:extLst>
              </p:cNvPr>
              <p:cNvSpPr txBox="1"/>
              <p:nvPr/>
            </p:nvSpPr>
            <p:spPr>
              <a:xfrm>
                <a:off x="3168149" y="422877"/>
                <a:ext cx="1221040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2&lt;</m:t>
                      </m:r>
                      <m:r>
                        <a:rPr lang="en-GB" sz="3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1127CEC-FB12-4A53-B9F7-67C12636AE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8149" y="422877"/>
                <a:ext cx="1221040" cy="553998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DFCB4E78-00C3-45EA-AF3B-04E2B858F883}"/>
                  </a:ext>
                </a:extLst>
              </p:cNvPr>
              <p:cNvSpPr txBox="1"/>
              <p:nvPr/>
            </p:nvSpPr>
            <p:spPr>
              <a:xfrm>
                <a:off x="3168149" y="1188396"/>
                <a:ext cx="1221040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1&lt;</m:t>
                      </m:r>
                      <m:r>
                        <a:rPr lang="en-GB" sz="3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DFCB4E78-00C3-45EA-AF3B-04E2B858F8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8149" y="1188396"/>
                <a:ext cx="1221040" cy="553998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ACEFAF54-69B9-4408-A91B-2B334178506D}"/>
                  </a:ext>
                </a:extLst>
              </p:cNvPr>
              <p:cNvSpPr txBox="1"/>
              <p:nvPr/>
            </p:nvSpPr>
            <p:spPr>
              <a:xfrm>
                <a:off x="3168149" y="1953914"/>
                <a:ext cx="1221040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0&lt;</m:t>
                      </m:r>
                      <m:r>
                        <a:rPr lang="en-GB" sz="3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ACEFAF54-69B9-4408-A91B-2B33417850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8149" y="1953914"/>
                <a:ext cx="1221040" cy="553998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B84A78B-8CF0-49FF-93A5-24A712BF9302}"/>
                  </a:ext>
                </a:extLst>
              </p:cNvPr>
              <p:cNvSpPr txBox="1"/>
              <p:nvPr/>
            </p:nvSpPr>
            <p:spPr>
              <a:xfrm>
                <a:off x="2995826" y="2719432"/>
                <a:ext cx="156568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−1&lt;</m:t>
                      </m:r>
                      <m:r>
                        <a:rPr lang="en-GB" sz="3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B84A78B-8CF0-49FF-93A5-24A712BF93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5826" y="2719432"/>
                <a:ext cx="1565685" cy="553998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B390584D-3690-4E9D-878D-477DD55F2459}"/>
                  </a:ext>
                </a:extLst>
              </p:cNvPr>
              <p:cNvSpPr txBox="1"/>
              <p:nvPr/>
            </p:nvSpPr>
            <p:spPr>
              <a:xfrm>
                <a:off x="2995827" y="3484950"/>
                <a:ext cx="156568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−2&lt;</m:t>
                      </m:r>
                      <m:r>
                        <a:rPr lang="en-GB" sz="3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B390584D-3690-4E9D-878D-477DD55F24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5827" y="3484950"/>
                <a:ext cx="1565685" cy="553998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BFEE284D-D925-4D05-B8DC-8A3A4D45A4B6}"/>
                  </a:ext>
                </a:extLst>
              </p:cNvPr>
              <p:cNvSpPr txBox="1"/>
              <p:nvPr/>
            </p:nvSpPr>
            <p:spPr>
              <a:xfrm>
                <a:off x="2995827" y="4250468"/>
                <a:ext cx="156568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−3&lt;</m:t>
                      </m:r>
                      <m:r>
                        <a:rPr lang="en-GB" sz="3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BFEE284D-D925-4D05-B8DC-8A3A4D45A4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5827" y="4250468"/>
                <a:ext cx="1565685" cy="553998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9922AE48-9A47-403B-9450-37BBB749BC6A}"/>
                  </a:ext>
                </a:extLst>
              </p:cNvPr>
              <p:cNvSpPr txBox="1"/>
              <p:nvPr/>
            </p:nvSpPr>
            <p:spPr>
              <a:xfrm>
                <a:off x="2995827" y="5015988"/>
                <a:ext cx="156568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−4&lt;</m:t>
                      </m:r>
                      <m:r>
                        <a:rPr lang="en-GB" sz="3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9922AE48-9A47-403B-9450-37BBB749BC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5827" y="5015988"/>
                <a:ext cx="1565685" cy="553998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CCC2085-C8EC-47AD-BF7E-D95D94855A67}"/>
                  </a:ext>
                </a:extLst>
              </p:cNvPr>
              <p:cNvSpPr txBox="1"/>
              <p:nvPr/>
            </p:nvSpPr>
            <p:spPr>
              <a:xfrm>
                <a:off x="7678359" y="422877"/>
                <a:ext cx="1221040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4&lt;</m:t>
                      </m:r>
                      <m:r>
                        <a:rPr lang="en-GB" sz="3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CCC2085-C8EC-47AD-BF7E-D95D94855A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8359" y="422877"/>
                <a:ext cx="1221040" cy="553998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F8660D77-327E-4C13-8B7C-C12B6B47B399}"/>
                  </a:ext>
                </a:extLst>
              </p:cNvPr>
              <p:cNvSpPr txBox="1"/>
              <p:nvPr/>
            </p:nvSpPr>
            <p:spPr>
              <a:xfrm>
                <a:off x="7678359" y="1188396"/>
                <a:ext cx="1221040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5&lt;</m:t>
                      </m:r>
                      <m:r>
                        <a:rPr lang="en-GB" sz="3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F8660D77-327E-4C13-8B7C-C12B6B47B3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8359" y="1188396"/>
                <a:ext cx="1221040" cy="553998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7A7E28C1-3FC3-49AA-A175-E03570012FCE}"/>
                  </a:ext>
                </a:extLst>
              </p:cNvPr>
              <p:cNvSpPr txBox="1"/>
              <p:nvPr/>
            </p:nvSpPr>
            <p:spPr>
              <a:xfrm>
                <a:off x="7678359" y="1953914"/>
                <a:ext cx="1221040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6&lt;</m:t>
                      </m:r>
                      <m:r>
                        <a:rPr lang="en-GB" sz="3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7A7E28C1-3FC3-49AA-A175-E03570012F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8359" y="1953914"/>
                <a:ext cx="1221040" cy="553998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B4E7538E-259B-4048-9CCE-36B0ED019015}"/>
                  </a:ext>
                </a:extLst>
              </p:cNvPr>
              <p:cNvSpPr txBox="1"/>
              <p:nvPr/>
            </p:nvSpPr>
            <p:spPr>
              <a:xfrm>
                <a:off x="7678359" y="2719432"/>
                <a:ext cx="1221040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7&lt;</m:t>
                      </m:r>
                      <m:r>
                        <a:rPr lang="en-GB" sz="3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B4E7538E-259B-4048-9CCE-36B0ED0190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8359" y="2719432"/>
                <a:ext cx="1221040" cy="553998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AB5565BD-7052-4E6A-B5D9-42247F411CE9}"/>
                  </a:ext>
                </a:extLst>
              </p:cNvPr>
              <p:cNvSpPr txBox="1"/>
              <p:nvPr/>
            </p:nvSpPr>
            <p:spPr>
              <a:xfrm>
                <a:off x="7678360" y="3484950"/>
                <a:ext cx="1221040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8&lt;</m:t>
                      </m:r>
                      <m:r>
                        <a:rPr lang="en-GB" sz="3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AB5565BD-7052-4E6A-B5D9-42247F411C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8360" y="3484950"/>
                <a:ext cx="1221040" cy="553998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3170EB60-5449-40BB-B164-AA908DD4FCFE}"/>
                  </a:ext>
                </a:extLst>
              </p:cNvPr>
              <p:cNvSpPr txBox="1"/>
              <p:nvPr/>
            </p:nvSpPr>
            <p:spPr>
              <a:xfrm>
                <a:off x="7678360" y="4250468"/>
                <a:ext cx="1221040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9&lt;</m:t>
                      </m:r>
                      <m:r>
                        <a:rPr lang="en-GB" sz="3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3170EB60-5449-40BB-B164-AA908DD4FC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8360" y="4250468"/>
                <a:ext cx="1221040" cy="553998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6B10C42C-7817-4304-8004-83CC85099714}"/>
                  </a:ext>
                </a:extLst>
              </p:cNvPr>
              <p:cNvSpPr txBox="1"/>
              <p:nvPr/>
            </p:nvSpPr>
            <p:spPr>
              <a:xfrm>
                <a:off x="7550921" y="5015988"/>
                <a:ext cx="1475917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10&lt;</m:t>
                      </m:r>
                      <m:r>
                        <a:rPr lang="en-GB" sz="3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6B10C42C-7817-4304-8004-83CC850997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0921" y="5015988"/>
                <a:ext cx="1475917" cy="553998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4967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@MrMylesMaths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BA69276-18AB-4A80-8B08-D25049D701B3}"/>
                  </a:ext>
                </a:extLst>
              </p:cNvPr>
              <p:cNvSpPr txBox="1"/>
              <p:nvPr/>
            </p:nvSpPr>
            <p:spPr>
              <a:xfrm>
                <a:off x="1029303" y="1388685"/>
                <a:ext cx="2025747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3600" i="1" dirty="0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−8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BA69276-18AB-4A80-8B08-D25049D701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9303" y="1388685"/>
                <a:ext cx="2025747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ED30D32-E510-4FCD-A4CB-75E6CD0B3642}"/>
                  </a:ext>
                </a:extLst>
              </p:cNvPr>
              <p:cNvSpPr txBox="1"/>
              <p:nvPr/>
            </p:nvSpPr>
            <p:spPr>
              <a:xfrm>
                <a:off x="5580461" y="1388685"/>
                <a:ext cx="2291846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3600" i="1" dirty="0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−10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ED30D32-E510-4FCD-A4CB-75E6CD0B36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461" y="1388685"/>
                <a:ext cx="2291846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2130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@MrMylesMaths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747DBBCD-2263-4A79-8BBF-42F24BD19BAE}"/>
                  </a:ext>
                </a:extLst>
              </p:cNvPr>
              <p:cNvSpPr txBox="1"/>
              <p:nvPr/>
            </p:nvSpPr>
            <p:spPr>
              <a:xfrm>
                <a:off x="501179" y="480050"/>
                <a:ext cx="2036968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3600" i="1" dirty="0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747DBBCD-2263-4A79-8BBF-42F24BD19B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179" y="480050"/>
                <a:ext cx="2036968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E5DEC8BC-51CC-43FB-9137-B16069FABB1E}"/>
                  </a:ext>
                </a:extLst>
              </p:cNvPr>
              <p:cNvSpPr txBox="1"/>
              <p:nvPr/>
            </p:nvSpPr>
            <p:spPr>
              <a:xfrm>
                <a:off x="501179" y="1353047"/>
                <a:ext cx="2036968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4&lt;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E5DEC8BC-51CC-43FB-9137-B16069FABB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179" y="1353047"/>
                <a:ext cx="2036968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1C1929BE-36EB-4EBE-AF4A-0854E024EA3F}"/>
                  </a:ext>
                </a:extLst>
              </p:cNvPr>
              <p:cNvSpPr txBox="1"/>
              <p:nvPr/>
            </p:nvSpPr>
            <p:spPr>
              <a:xfrm>
                <a:off x="501179" y="2226044"/>
                <a:ext cx="2036968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4≤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1C1929BE-36EB-4EBE-AF4A-0854E024EA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179" y="2226044"/>
                <a:ext cx="2036968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96E2EC7E-2D03-4AAE-9FE4-EE02E9B373D5}"/>
                  </a:ext>
                </a:extLst>
              </p:cNvPr>
              <p:cNvSpPr txBox="1"/>
              <p:nvPr/>
            </p:nvSpPr>
            <p:spPr>
              <a:xfrm>
                <a:off x="501179" y="3099041"/>
                <a:ext cx="2036968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4≥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96E2EC7E-2D03-4AAE-9FE4-EE02E9B373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179" y="3099041"/>
                <a:ext cx="2036968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3C3AEFD6-A4B9-49C6-B121-25AAE28C776F}"/>
                  </a:ext>
                </a:extLst>
              </p:cNvPr>
              <p:cNvSpPr txBox="1"/>
              <p:nvPr/>
            </p:nvSpPr>
            <p:spPr>
              <a:xfrm>
                <a:off x="373740" y="3972038"/>
                <a:ext cx="2291846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10≥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3C3AEFD6-A4B9-49C6-B121-25AAE28C77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740" y="3972038"/>
                <a:ext cx="2291846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FF75998-CE33-413C-8A45-DA9B834F060B}"/>
                  </a:ext>
                </a:extLst>
              </p:cNvPr>
              <p:cNvSpPr txBox="1"/>
              <p:nvPr/>
            </p:nvSpPr>
            <p:spPr>
              <a:xfrm>
                <a:off x="373740" y="4845036"/>
                <a:ext cx="2291846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10&gt;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FF75998-CE33-413C-8A45-DA9B834F06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740" y="4845036"/>
                <a:ext cx="2291846" cy="5539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D33C2D0-C52F-4624-907F-53F3A1CD3ED5}"/>
                  </a:ext>
                </a:extLst>
              </p:cNvPr>
              <p:cNvSpPr txBox="1"/>
              <p:nvPr/>
            </p:nvSpPr>
            <p:spPr>
              <a:xfrm>
                <a:off x="5587371" y="480050"/>
                <a:ext cx="2036968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2&gt;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D33C2D0-C52F-4624-907F-53F3A1CD3E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7371" y="480050"/>
                <a:ext cx="2036968" cy="55399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D37AD41B-9FA5-47BC-92D3-027AE779C79B}"/>
                  </a:ext>
                </a:extLst>
              </p:cNvPr>
              <p:cNvSpPr txBox="1"/>
              <p:nvPr/>
            </p:nvSpPr>
            <p:spPr>
              <a:xfrm>
                <a:off x="5587371" y="1371134"/>
                <a:ext cx="2036968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0&gt;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D37AD41B-9FA5-47BC-92D3-027AE779C7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7371" y="1371134"/>
                <a:ext cx="2036968" cy="55399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61CDE215-A26D-41A5-8709-703AA1BFCF30}"/>
                  </a:ext>
                </a:extLst>
              </p:cNvPr>
              <p:cNvSpPr txBox="1"/>
              <p:nvPr/>
            </p:nvSpPr>
            <p:spPr>
              <a:xfrm>
                <a:off x="5415048" y="2262218"/>
                <a:ext cx="2381614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−1&gt;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61CDE215-A26D-41A5-8709-703AA1BFCF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5048" y="2262218"/>
                <a:ext cx="2381614" cy="55399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9F8509C8-8A30-465E-A5FB-E5DF17D1C845}"/>
                  </a:ext>
                </a:extLst>
              </p:cNvPr>
              <p:cNvSpPr txBox="1"/>
              <p:nvPr/>
            </p:nvSpPr>
            <p:spPr>
              <a:xfrm>
                <a:off x="5415048" y="3153302"/>
                <a:ext cx="2381614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−2&gt;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9F8509C8-8A30-465E-A5FB-E5DF17D1C8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5048" y="3153302"/>
                <a:ext cx="2381614" cy="55399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C9FF496C-E36B-4F4E-A360-531708E45F84}"/>
                  </a:ext>
                </a:extLst>
              </p:cNvPr>
              <p:cNvSpPr txBox="1"/>
              <p:nvPr/>
            </p:nvSpPr>
            <p:spPr>
              <a:xfrm>
                <a:off x="5415048" y="4044386"/>
                <a:ext cx="2381614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−2&lt;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C9FF496C-E36B-4F4E-A360-531708E45F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5048" y="4044386"/>
                <a:ext cx="2381614" cy="55399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FB96AB65-AE5A-4DFC-A5BB-562B79CC0172}"/>
                  </a:ext>
                </a:extLst>
              </p:cNvPr>
              <p:cNvSpPr txBox="1"/>
              <p:nvPr/>
            </p:nvSpPr>
            <p:spPr>
              <a:xfrm>
                <a:off x="5415048" y="4935472"/>
                <a:ext cx="2381614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−2≤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FB96AB65-AE5A-4DFC-A5BB-562B79CC01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5048" y="4935472"/>
                <a:ext cx="2381614" cy="55399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7695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@MrMylesMaths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1127CEC-FB12-4A53-B9F7-67C12636AE11}"/>
                  </a:ext>
                </a:extLst>
              </p:cNvPr>
              <p:cNvSpPr txBox="1"/>
              <p:nvPr/>
            </p:nvSpPr>
            <p:spPr>
              <a:xfrm>
                <a:off x="3156477" y="462397"/>
                <a:ext cx="1221040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9&gt;</m:t>
                      </m:r>
                      <m:r>
                        <a:rPr lang="en-GB" sz="3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1127CEC-FB12-4A53-B9F7-67C12636AE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6477" y="462397"/>
                <a:ext cx="1221040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DFCB4E78-00C3-45EA-AF3B-04E2B858F883}"/>
                  </a:ext>
                </a:extLst>
              </p:cNvPr>
              <p:cNvSpPr txBox="1"/>
              <p:nvPr/>
            </p:nvSpPr>
            <p:spPr>
              <a:xfrm>
                <a:off x="3156477" y="1340560"/>
                <a:ext cx="1221040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9&lt;</m:t>
                      </m:r>
                      <m:r>
                        <a:rPr lang="en-GB" sz="3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DFCB4E78-00C3-45EA-AF3B-04E2B858F8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6477" y="1340560"/>
                <a:ext cx="1221040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ACEFAF54-69B9-4408-A91B-2B334178506D}"/>
                  </a:ext>
                </a:extLst>
              </p:cNvPr>
              <p:cNvSpPr txBox="1"/>
              <p:nvPr/>
            </p:nvSpPr>
            <p:spPr>
              <a:xfrm>
                <a:off x="3156477" y="2218723"/>
                <a:ext cx="1221040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9≤</m:t>
                      </m:r>
                      <m:r>
                        <a:rPr lang="en-GB" sz="3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ACEFAF54-69B9-4408-A91B-2B33417850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6477" y="2218723"/>
                <a:ext cx="1221040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B84A78B-8CF0-49FF-93A5-24A712BF9302}"/>
                  </a:ext>
                </a:extLst>
              </p:cNvPr>
              <p:cNvSpPr txBox="1"/>
              <p:nvPr/>
            </p:nvSpPr>
            <p:spPr>
              <a:xfrm>
                <a:off x="3156478" y="3096886"/>
                <a:ext cx="1221040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9≥</m:t>
                      </m:r>
                      <m:r>
                        <a:rPr lang="en-GB" sz="3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7B84A78B-8CF0-49FF-93A5-24A712BF93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6478" y="3096886"/>
                <a:ext cx="1221040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B390584D-3690-4E9D-878D-477DD55F2459}"/>
                  </a:ext>
                </a:extLst>
              </p:cNvPr>
              <p:cNvSpPr txBox="1"/>
              <p:nvPr/>
            </p:nvSpPr>
            <p:spPr>
              <a:xfrm>
                <a:off x="3029039" y="3975049"/>
                <a:ext cx="1475917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15≥</m:t>
                      </m:r>
                      <m:r>
                        <a:rPr lang="en-GB" sz="3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B390584D-3690-4E9D-878D-477DD55F24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9039" y="3975049"/>
                <a:ext cx="1475917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BFEE284D-D925-4D05-B8DC-8A3A4D45A4B6}"/>
                  </a:ext>
                </a:extLst>
              </p:cNvPr>
              <p:cNvSpPr txBox="1"/>
              <p:nvPr/>
            </p:nvSpPr>
            <p:spPr>
              <a:xfrm>
                <a:off x="3029039" y="4853211"/>
                <a:ext cx="1475917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15&gt;</m:t>
                      </m:r>
                      <m:r>
                        <a:rPr lang="en-GB" sz="3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BFEE284D-D925-4D05-B8DC-8A3A4D45A4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9039" y="4853211"/>
                <a:ext cx="1475917" cy="5539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8D4A5967-1805-46B1-99D7-72A84B363311}"/>
                  </a:ext>
                </a:extLst>
              </p:cNvPr>
              <p:cNvSpPr txBox="1"/>
              <p:nvPr/>
            </p:nvSpPr>
            <p:spPr>
              <a:xfrm>
                <a:off x="255438" y="462397"/>
                <a:ext cx="2036968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3600" i="1" dirty="0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8D4A5967-1805-46B1-99D7-72A84B3633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438" y="462397"/>
                <a:ext cx="2036968" cy="55399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EC0D14DC-D632-45BC-AB57-E3BF4E0AE947}"/>
                  </a:ext>
                </a:extLst>
              </p:cNvPr>
              <p:cNvSpPr txBox="1"/>
              <p:nvPr/>
            </p:nvSpPr>
            <p:spPr>
              <a:xfrm>
                <a:off x="255438" y="1357945"/>
                <a:ext cx="2036968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4&lt;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EC0D14DC-D632-45BC-AB57-E3BF4E0AE9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438" y="1357945"/>
                <a:ext cx="2036968" cy="55399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3DC52420-5047-4318-898C-9E01BE2A1691}"/>
                  </a:ext>
                </a:extLst>
              </p:cNvPr>
              <p:cNvSpPr txBox="1"/>
              <p:nvPr/>
            </p:nvSpPr>
            <p:spPr>
              <a:xfrm>
                <a:off x="255438" y="2230942"/>
                <a:ext cx="2036968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4≤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3DC52420-5047-4318-898C-9E01BE2A16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438" y="2230942"/>
                <a:ext cx="2036968" cy="55399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34637392-BD3C-4D9F-A4B7-F67C90408D60}"/>
                  </a:ext>
                </a:extLst>
              </p:cNvPr>
              <p:cNvSpPr txBox="1"/>
              <p:nvPr/>
            </p:nvSpPr>
            <p:spPr>
              <a:xfrm>
                <a:off x="255438" y="3103939"/>
                <a:ext cx="2036968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4≥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34637392-BD3C-4D9F-A4B7-F67C90408D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438" y="3103939"/>
                <a:ext cx="2036968" cy="55399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3EE2EE24-318A-4A22-A874-FB843718216C}"/>
                  </a:ext>
                </a:extLst>
              </p:cNvPr>
              <p:cNvSpPr txBox="1"/>
              <p:nvPr/>
            </p:nvSpPr>
            <p:spPr>
              <a:xfrm>
                <a:off x="127999" y="3976936"/>
                <a:ext cx="2291846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10≥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3EE2EE24-318A-4A22-A874-FB84371821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999" y="3976936"/>
                <a:ext cx="2291846" cy="55399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175A3CB4-30A3-43D4-AB83-355BE6907F31}"/>
                  </a:ext>
                </a:extLst>
              </p:cNvPr>
              <p:cNvSpPr txBox="1"/>
              <p:nvPr/>
            </p:nvSpPr>
            <p:spPr>
              <a:xfrm>
                <a:off x="127999" y="4853211"/>
                <a:ext cx="2291846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10&gt;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175A3CB4-30A3-43D4-AB83-355BE6907F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999" y="4853211"/>
                <a:ext cx="2291846" cy="55399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086E994A-8B7C-452C-A24F-065BEFAE2A79}"/>
                  </a:ext>
                </a:extLst>
              </p:cNvPr>
              <p:cNvSpPr txBox="1"/>
              <p:nvPr/>
            </p:nvSpPr>
            <p:spPr>
              <a:xfrm>
                <a:off x="5341630" y="484948"/>
                <a:ext cx="2036968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2&gt;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086E994A-8B7C-452C-A24F-065BEFAE2A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1630" y="484948"/>
                <a:ext cx="2036968" cy="55399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678FDC7C-6928-4215-9186-F43D61471000}"/>
                  </a:ext>
                </a:extLst>
              </p:cNvPr>
              <p:cNvSpPr txBox="1"/>
              <p:nvPr/>
            </p:nvSpPr>
            <p:spPr>
              <a:xfrm>
                <a:off x="5341630" y="1376032"/>
                <a:ext cx="2036968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0&gt;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678FDC7C-6928-4215-9186-F43D614710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1630" y="1376032"/>
                <a:ext cx="2036968" cy="55399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FE974A14-E7FD-49AB-9740-AA803A0FDAFA}"/>
                  </a:ext>
                </a:extLst>
              </p:cNvPr>
              <p:cNvSpPr txBox="1"/>
              <p:nvPr/>
            </p:nvSpPr>
            <p:spPr>
              <a:xfrm>
                <a:off x="5169307" y="2267116"/>
                <a:ext cx="2381614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−1&gt;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FE974A14-E7FD-49AB-9740-AA803A0FDA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9307" y="2267116"/>
                <a:ext cx="2381614" cy="553998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62508495-F738-4727-A1FA-8ED1FC08BA81}"/>
                  </a:ext>
                </a:extLst>
              </p:cNvPr>
              <p:cNvSpPr txBox="1"/>
              <p:nvPr/>
            </p:nvSpPr>
            <p:spPr>
              <a:xfrm>
                <a:off x="5169307" y="3158200"/>
                <a:ext cx="2381614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−2&gt;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62508495-F738-4727-A1FA-8ED1FC08BA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9307" y="3158200"/>
                <a:ext cx="2381614" cy="553998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F4464880-E242-4475-81B4-F5B63A5ACD82}"/>
                  </a:ext>
                </a:extLst>
              </p:cNvPr>
              <p:cNvSpPr txBox="1"/>
              <p:nvPr/>
            </p:nvSpPr>
            <p:spPr>
              <a:xfrm>
                <a:off x="5169307" y="4049284"/>
                <a:ext cx="2381614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−2&lt;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F4464880-E242-4475-81B4-F5B63A5ACD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9307" y="4049284"/>
                <a:ext cx="2381614" cy="553998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D99987A0-C5F3-4CB8-9F16-25759E74EC6F}"/>
                  </a:ext>
                </a:extLst>
              </p:cNvPr>
              <p:cNvSpPr txBox="1"/>
              <p:nvPr/>
            </p:nvSpPr>
            <p:spPr>
              <a:xfrm>
                <a:off x="5169307" y="4940370"/>
                <a:ext cx="2381614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−2≤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D99987A0-C5F3-4CB8-9F16-25759E74EC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9307" y="4940370"/>
                <a:ext cx="2381614" cy="553998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2D84BBF5-9963-4CF8-996D-8FF4B8EEEA1B}"/>
                  </a:ext>
                </a:extLst>
              </p:cNvPr>
              <p:cNvSpPr txBox="1"/>
              <p:nvPr/>
            </p:nvSpPr>
            <p:spPr>
              <a:xfrm>
                <a:off x="7732189" y="549556"/>
                <a:ext cx="1221040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7&gt;</m:t>
                      </m:r>
                      <m:r>
                        <a:rPr lang="en-GB" sz="3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2D84BBF5-9963-4CF8-996D-8FF4B8EEEA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2189" y="549556"/>
                <a:ext cx="1221040" cy="553998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A5D41E37-AA51-4F86-8B08-B41730C1ACA9}"/>
                  </a:ext>
                </a:extLst>
              </p:cNvPr>
              <p:cNvSpPr txBox="1"/>
              <p:nvPr/>
            </p:nvSpPr>
            <p:spPr>
              <a:xfrm>
                <a:off x="7732189" y="1427719"/>
                <a:ext cx="1221040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5&gt;</m:t>
                      </m:r>
                      <m:r>
                        <a:rPr lang="en-GB" sz="3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A5D41E37-AA51-4F86-8B08-B41730C1AC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2189" y="1427719"/>
                <a:ext cx="1221040" cy="553998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32A0BFDC-C015-4441-9F1E-F3E122B1091D}"/>
                  </a:ext>
                </a:extLst>
              </p:cNvPr>
              <p:cNvSpPr txBox="1"/>
              <p:nvPr/>
            </p:nvSpPr>
            <p:spPr>
              <a:xfrm>
                <a:off x="7732189" y="2305882"/>
                <a:ext cx="1221040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4&gt;</m:t>
                      </m:r>
                      <m:r>
                        <a:rPr lang="en-GB" sz="3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32A0BFDC-C015-4441-9F1E-F3E122B109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2189" y="2305882"/>
                <a:ext cx="1221040" cy="553998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3EB824ED-214A-4BA7-AD87-A5AF00EFC512}"/>
                  </a:ext>
                </a:extLst>
              </p:cNvPr>
              <p:cNvSpPr txBox="1"/>
              <p:nvPr/>
            </p:nvSpPr>
            <p:spPr>
              <a:xfrm>
                <a:off x="7732190" y="3184045"/>
                <a:ext cx="1221040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3&gt;</m:t>
                      </m:r>
                      <m:r>
                        <a:rPr lang="en-GB" sz="3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3EB824ED-214A-4BA7-AD87-A5AF00EFC5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2190" y="3184045"/>
                <a:ext cx="1221040" cy="553998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380BB343-1E42-420E-AB01-1C4296F991CC}"/>
                  </a:ext>
                </a:extLst>
              </p:cNvPr>
              <p:cNvSpPr txBox="1"/>
              <p:nvPr/>
            </p:nvSpPr>
            <p:spPr>
              <a:xfrm>
                <a:off x="7732190" y="4062208"/>
                <a:ext cx="1221040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3&lt;</m:t>
                      </m:r>
                      <m:r>
                        <a:rPr lang="en-GB" sz="3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380BB343-1E42-420E-AB01-1C4296F991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2190" y="4062208"/>
                <a:ext cx="1221040" cy="553998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FB751097-D57F-4C60-BE71-C9CAB6977281}"/>
                  </a:ext>
                </a:extLst>
              </p:cNvPr>
              <p:cNvSpPr txBox="1"/>
              <p:nvPr/>
            </p:nvSpPr>
            <p:spPr>
              <a:xfrm>
                <a:off x="7732190" y="4940370"/>
                <a:ext cx="1221040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3≤</m:t>
                      </m:r>
                      <m:r>
                        <a:rPr lang="en-GB" sz="3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FB751097-D57F-4C60-BE71-C9CAB69772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2190" y="4940370"/>
                <a:ext cx="1221040" cy="553998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5868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27" grpId="0"/>
      <p:bldP spid="48" grpId="0"/>
      <p:bldP spid="49" grpId="0"/>
      <p:bldP spid="50" grpId="0"/>
      <p:bldP spid="51" grpId="0"/>
      <p:bldP spid="52" grpId="0"/>
      <p:bldP spid="5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@MrMylesMaths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278FFEC-6E62-4716-A867-F5B505788EA9}"/>
                  </a:ext>
                </a:extLst>
              </p:cNvPr>
              <p:cNvSpPr txBox="1"/>
              <p:nvPr/>
            </p:nvSpPr>
            <p:spPr>
              <a:xfrm>
                <a:off x="1072131" y="1117734"/>
                <a:ext cx="173079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20</m:t>
                      </m:r>
                      <m:r>
                        <a:rPr lang="en-GB" sz="3600" i="1" dirty="0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278FFEC-6E62-4716-A867-F5B505788E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2131" y="1117734"/>
                <a:ext cx="1730795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5F06F52-8C4F-4010-96EC-1344291BE1B8}"/>
                  </a:ext>
                </a:extLst>
              </p:cNvPr>
              <p:cNvSpPr txBox="1"/>
              <p:nvPr/>
            </p:nvSpPr>
            <p:spPr>
              <a:xfrm>
                <a:off x="5991102" y="1117734"/>
                <a:ext cx="173079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20</m:t>
                      </m:r>
                      <m:r>
                        <a:rPr lang="en-GB" sz="3600" i="1" dirty="0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5F06F52-8C4F-4010-96EC-1344291BE1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1102" y="1117734"/>
                <a:ext cx="1730795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1785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@MrMylesMaths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0275E88-BDA1-4DC9-9D52-1806E9DA66CC}"/>
                  </a:ext>
                </a:extLst>
              </p:cNvPr>
              <p:cNvSpPr txBox="1"/>
              <p:nvPr/>
            </p:nvSpPr>
            <p:spPr>
              <a:xfrm>
                <a:off x="567564" y="659884"/>
                <a:ext cx="199689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20</m:t>
                      </m:r>
                      <m:r>
                        <a:rPr lang="en-GB" sz="3600" i="1" dirty="0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0275E88-BDA1-4DC9-9D52-1806E9DA66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564" y="659884"/>
                <a:ext cx="1996893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60B680A-434E-4E3D-9B3F-A690E1B97DD4}"/>
                  </a:ext>
                </a:extLst>
              </p:cNvPr>
              <p:cNvSpPr txBox="1"/>
              <p:nvPr/>
            </p:nvSpPr>
            <p:spPr>
              <a:xfrm>
                <a:off x="567563" y="1455378"/>
                <a:ext cx="199689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30</m:t>
                      </m:r>
                      <m:r>
                        <a:rPr lang="en-GB" sz="3600" i="1" dirty="0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60B680A-434E-4E3D-9B3F-A690E1B97D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563" y="1455378"/>
                <a:ext cx="1996893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A220609-E7AA-486E-B6F0-3A15ED782955}"/>
                  </a:ext>
                </a:extLst>
              </p:cNvPr>
              <p:cNvSpPr txBox="1"/>
              <p:nvPr/>
            </p:nvSpPr>
            <p:spPr>
              <a:xfrm>
                <a:off x="695003" y="2337120"/>
                <a:ext cx="174201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30</m:t>
                      </m:r>
                      <m:r>
                        <a:rPr lang="en-GB" sz="3600" i="1" dirty="0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A220609-E7AA-486E-B6F0-3A15ED7829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003" y="2337120"/>
                <a:ext cx="1742015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8DC2008-E53E-4415-9138-1C61CC6116A4}"/>
                  </a:ext>
                </a:extLst>
              </p:cNvPr>
              <p:cNvSpPr txBox="1"/>
              <p:nvPr/>
            </p:nvSpPr>
            <p:spPr>
              <a:xfrm>
                <a:off x="695003" y="3325040"/>
                <a:ext cx="174201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30</m:t>
                      </m:r>
                      <m:r>
                        <a:rPr lang="en-GB" sz="3600" i="1" dirty="0">
                          <a:latin typeface="Cambria Math" panose="02040503050406030204" pitchFamily="18" charset="0"/>
                        </a:rPr>
                        <m:t>≥</m:t>
                      </m:r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8DC2008-E53E-4415-9138-1C61CC6116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003" y="3325040"/>
                <a:ext cx="1742015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0E7EFD5-079B-4858-B880-7A388185938E}"/>
                  </a:ext>
                </a:extLst>
              </p:cNvPr>
              <p:cNvSpPr txBox="1"/>
              <p:nvPr/>
            </p:nvSpPr>
            <p:spPr>
              <a:xfrm>
                <a:off x="644507" y="4221018"/>
                <a:ext cx="184300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30≤ 5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0E7EFD5-079B-4858-B880-7A38818593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507" y="4221018"/>
                <a:ext cx="1843005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027749F8-9753-42B3-BA4D-7F99E7BA2F69}"/>
                  </a:ext>
                </a:extLst>
              </p:cNvPr>
              <p:cNvSpPr txBox="1"/>
              <p:nvPr/>
            </p:nvSpPr>
            <p:spPr>
              <a:xfrm>
                <a:off x="695001" y="5116996"/>
                <a:ext cx="174201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30&lt;5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027749F8-9753-42B3-BA4D-7F99E7BA2F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001" y="5116996"/>
                <a:ext cx="1742015" cy="5539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B9CB4D5-7DDC-46EF-8ABB-1B0D32AAE561}"/>
                  </a:ext>
                </a:extLst>
              </p:cNvPr>
              <p:cNvSpPr txBox="1"/>
              <p:nvPr/>
            </p:nvSpPr>
            <p:spPr>
              <a:xfrm>
                <a:off x="5747091" y="659884"/>
                <a:ext cx="2091470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30&lt;4.5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B9CB4D5-7DDC-46EF-8ABB-1B0D32AAE5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7091" y="659884"/>
                <a:ext cx="2091470" cy="55399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EF274F96-0157-4263-9DF9-28B096B7C809}"/>
                  </a:ext>
                </a:extLst>
              </p:cNvPr>
              <p:cNvSpPr txBox="1"/>
              <p:nvPr/>
            </p:nvSpPr>
            <p:spPr>
              <a:xfrm>
                <a:off x="5747090" y="1455378"/>
                <a:ext cx="2091470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30&lt;3.5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EF274F96-0157-4263-9DF9-28B096B7C8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7090" y="1455378"/>
                <a:ext cx="2091470" cy="55399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41928E20-80C6-4220-A56A-DA3DFA362B04}"/>
                  </a:ext>
                </a:extLst>
              </p:cNvPr>
              <p:cNvSpPr txBox="1"/>
              <p:nvPr/>
            </p:nvSpPr>
            <p:spPr>
              <a:xfrm>
                <a:off x="5747089" y="2250872"/>
                <a:ext cx="2091470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30&lt;2.5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41928E20-80C6-4220-A56A-DA3DFA362B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7089" y="2250872"/>
                <a:ext cx="2091470" cy="55399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54B015DE-0AA6-49F9-BEEE-91B289A3D6C6}"/>
                  </a:ext>
                </a:extLst>
              </p:cNvPr>
              <p:cNvSpPr txBox="1"/>
              <p:nvPr/>
            </p:nvSpPr>
            <p:spPr>
              <a:xfrm>
                <a:off x="5747089" y="3303269"/>
                <a:ext cx="2091470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3600" b="0" i="1" dirty="0" smtClean="0">
                          <a:latin typeface="Cambria Math" panose="02040503050406030204" pitchFamily="18" charset="0"/>
                        </a:rPr>
                        <m:t>30≥0.5</m:t>
                      </m:r>
                      <m:r>
                        <a:rPr lang="en-GB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54B015DE-0AA6-49F9-BEEE-91B289A3D6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7089" y="3303269"/>
                <a:ext cx="2091470" cy="55399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9764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619</Words>
  <Application>Microsoft Office PowerPoint</Application>
  <PresentationFormat>On-screen Show (4:3)</PresentationFormat>
  <Paragraphs>177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Office Theme</vt:lpstr>
      <vt:lpstr>Solve one-step inequalities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Ryan MYLES-ROBERTS</cp:lastModifiedBy>
  <cp:revision>108</cp:revision>
  <dcterms:created xsi:type="dcterms:W3CDTF">2018-01-26T08:52:52Z</dcterms:created>
  <dcterms:modified xsi:type="dcterms:W3CDTF">2022-11-15T13:27:55Z</dcterms:modified>
</cp:coreProperties>
</file>