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324" r:id="rId3"/>
    <p:sldId id="350" r:id="rId4"/>
    <p:sldId id="352" r:id="rId5"/>
    <p:sldId id="353" r:id="rId6"/>
    <p:sldId id="55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70" autoAdjust="0"/>
  </p:normalViewPr>
  <p:slideViewPr>
    <p:cSldViewPr snapToGrid="0">
      <p:cViewPr varScale="1">
        <p:scale>
          <a:sx n="97" d="100"/>
          <a:sy n="97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A8AA-45C9-48E7-BC80-A1A686F95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D63988-387F-4EF4-B2F9-88097FADC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35FB3-C2EE-470F-A5A7-DA6D1A6A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5A6B1-594E-44A8-A0EC-EFDFC909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50323-3744-4F07-9620-B37783F6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37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42A2-1335-4A3B-92D5-20A737B3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3B5FE-DDEC-4B7D-8684-8C9AEA89C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C7EF5-0BFD-44D9-91F2-A00511FE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B7ABE-06AA-4BCF-9EDF-0F01369E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9DE68-071D-45A9-8A43-D1231F47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938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090F-3086-421C-9C62-495E9EDF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B53F6-5B63-4C93-A970-F4049B6F0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70591-7392-4051-8229-610543FE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A93CE-6770-44E9-958A-D1458D76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1D19F-8993-44A8-AEB7-91402B09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69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90B7-F14A-40ED-9596-A401FAF8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DF209-72DF-472E-954F-1EAB8E503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8ADB8-F855-4D2B-93EB-217444D1B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4A165-F325-4B3D-8FA7-BED52E1A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A7A67-65B6-442A-A6D2-FA3D8C18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39735-3DEB-40E1-984E-D17C0B2E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44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47D0-37CC-4C07-A3A2-06EA6B4F8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BE38C-25A7-4C66-9D5C-FD762D17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E03F7-8149-4E7B-A4C5-D0747F12F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C58A8-3532-43D2-994D-55BDE680E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970CAB-52A9-44FD-ABB9-C04F10254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D8861-B32B-46EA-96D1-DFAF9BA7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4E7FF-96B5-4552-80C5-82C3085F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A0C44-8943-4FBE-A355-A8DD21A7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59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E142-9BC2-4318-A3CD-E4FDA5CD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21BC4-0CB6-4D20-9CFD-B6B9675F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A90146-D352-4967-89CB-43B84A31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C245A-7210-4A42-8FB3-162E8DD9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1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5A9AD-7E34-425D-AD24-72D251B1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2EA348-D4E3-4419-99DE-3D3ABE89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10044-41F4-4A9F-9238-5665DA8E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40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5BBC-B543-4CED-A790-EB542A9B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326A-DF3A-480D-8081-E63FB6DCC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05F09-0A2F-4E98-A659-97D673959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3A52E-70C8-4669-AADD-B159E4EF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F29A7-C897-4845-BF5D-257BBFA6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F5BD7-2DA6-4590-A031-518BE0BC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7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33D7-D71C-4E24-9584-94390628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67E5F-7157-449E-8F80-4171D6087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ABDEE-BA61-4444-B3E1-CD5F1EBCA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1BB05-5931-48CD-A0B6-E6C39203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F0C27-A0A4-4138-A1A0-128955ED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26781-4241-4CB8-83C9-CF76FB21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05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6F80-CA0D-408A-8979-44F03A31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FE3FF-88B0-4686-A31F-3AEB7A4F5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8D090-CAD2-4C27-B732-84B91B2B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782F7-5AD3-4F51-B3C3-167D8815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2461C-3A2C-4F76-A05C-B776A8C1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0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DC3B1-1569-48C2-8754-D09BCCFB9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D14BE-9BE8-458C-8274-DCB327979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93157-4E35-4986-B670-811ED64A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E0582-1053-43F8-8527-1365386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0C77-19CA-44CF-A0E3-3D85954F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1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4BD7F-D513-4F0C-B0B4-09E1CB4E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31102-CFFE-47F6-8933-3746EF1C7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32D2F-B932-4BB6-8561-6A5B78DE5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C1482-3447-4023-A500-62E3EC1B4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B7E57-3FC5-4C8D-BA64-CECBA4512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phic 6" descr="Home outline">
            <a:hlinkClick r:id="" action="ppaction://noaction"/>
            <a:extLst>
              <a:ext uri="{FF2B5EF4-FFF2-40B4-BE49-F238E27FC236}">
                <a16:creationId xmlns:a16="http://schemas.microsoft.com/office/drawing/2014/main" id="{B0B18DFB-B409-C368-542A-E6A43EEBD3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52454" y="-92075"/>
            <a:ext cx="391546" cy="52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3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9" Type="http://schemas.openxmlformats.org/officeDocument/2006/relationships/image" Target="../media/image41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42" Type="http://schemas.openxmlformats.org/officeDocument/2006/relationships/image" Target="../media/image44.png"/><Relationship Id="rId47" Type="http://schemas.openxmlformats.org/officeDocument/2006/relationships/image" Target="../media/image49.png"/><Relationship Id="rId50" Type="http://schemas.openxmlformats.org/officeDocument/2006/relationships/image" Target="../media/image52.png"/><Relationship Id="rId7" Type="http://schemas.openxmlformats.org/officeDocument/2006/relationships/image" Target="../media/image9.png"/><Relationship Id="rId2" Type="http://schemas.openxmlformats.org/officeDocument/2006/relationships/image" Target="../media/image410.png"/><Relationship Id="rId16" Type="http://schemas.openxmlformats.org/officeDocument/2006/relationships/image" Target="../media/image18.png"/><Relationship Id="rId29" Type="http://schemas.openxmlformats.org/officeDocument/2006/relationships/image" Target="../media/image31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37" Type="http://schemas.openxmlformats.org/officeDocument/2006/relationships/image" Target="../media/image39.png"/><Relationship Id="rId40" Type="http://schemas.openxmlformats.org/officeDocument/2006/relationships/image" Target="../media/image42.png"/><Relationship Id="rId45" Type="http://schemas.openxmlformats.org/officeDocument/2006/relationships/image" Target="../media/image47.png"/><Relationship Id="rId53" Type="http://schemas.openxmlformats.org/officeDocument/2006/relationships/image" Target="../media/image55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4" Type="http://schemas.openxmlformats.org/officeDocument/2006/relationships/image" Target="../media/image46.png"/><Relationship Id="rId52" Type="http://schemas.openxmlformats.org/officeDocument/2006/relationships/image" Target="../media/image54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43" Type="http://schemas.openxmlformats.org/officeDocument/2006/relationships/image" Target="../media/image45.png"/><Relationship Id="rId48" Type="http://schemas.openxmlformats.org/officeDocument/2006/relationships/image" Target="../media/image50.png"/><Relationship Id="rId8" Type="http://schemas.openxmlformats.org/officeDocument/2006/relationships/image" Target="../media/image10.png"/><Relationship Id="rId51" Type="http://schemas.openxmlformats.org/officeDocument/2006/relationships/image" Target="../media/image53.png"/><Relationship Id="rId3" Type="http://schemas.openxmlformats.org/officeDocument/2006/relationships/image" Target="../media/image58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38" Type="http://schemas.openxmlformats.org/officeDocument/2006/relationships/image" Target="../media/image40.png"/><Relationship Id="rId46" Type="http://schemas.openxmlformats.org/officeDocument/2006/relationships/image" Target="../media/image48.png"/><Relationship Id="rId20" Type="http://schemas.openxmlformats.org/officeDocument/2006/relationships/image" Target="../media/image22.png"/><Relationship Id="rId41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49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26" Type="http://schemas.openxmlformats.org/officeDocument/2006/relationships/image" Target="../media/image53.png"/><Relationship Id="rId3" Type="http://schemas.openxmlformats.org/officeDocument/2006/relationships/image" Target="../media/image57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2" Type="http://schemas.openxmlformats.org/officeDocument/2006/relationships/image" Target="../media/image56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28" Type="http://schemas.openxmlformats.org/officeDocument/2006/relationships/image" Target="../media/image55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Relationship Id="rId27" Type="http://schemas.openxmlformats.org/officeDocument/2006/relationships/image" Target="../media/image5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831" y="741906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Sides of a trapezium</a:t>
            </a:r>
            <a:br>
              <a:rPr lang="en-GB" sz="4400" b="1" dirty="0">
                <a:solidFill>
                  <a:schemeClr val="bg1"/>
                </a:solidFill>
              </a:rPr>
            </a:br>
            <a:endParaRPr lang="en-GB" sz="4400" b="1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3434FFD1-BACF-390F-5825-94305765C24B}"/>
              </a:ext>
            </a:extLst>
          </p:cNvPr>
          <p:cNvSpPr/>
          <p:nvPr/>
        </p:nvSpPr>
        <p:spPr>
          <a:xfrm>
            <a:off x="3023419" y="3958020"/>
            <a:ext cx="3097161" cy="1465006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9050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2563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877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9050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2563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877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1184" t="-49671" r="-165789" b="-2003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0726" t="-49671" r="-1613" b="-2003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1184" t="-150165" r="-165789" b="-1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0726" t="-150165" r="-1613" b="-1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1184" t="-249342" r="-165789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0726" t="-249342" r="-1613" b="-6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2" name="Table 51">
                <a:extLst>
                  <a:ext uri="{FF2B5EF4-FFF2-40B4-BE49-F238E27FC236}">
                    <a16:creationId xmlns:a16="http://schemas.microsoft.com/office/drawing/2014/main" id="{5397CA5F-3854-2EB6-36E9-F2C22BA041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29767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349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459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2" name="Table 51">
                <a:extLst>
                  <a:ext uri="{FF2B5EF4-FFF2-40B4-BE49-F238E27FC236}">
                    <a16:creationId xmlns:a16="http://schemas.microsoft.com/office/drawing/2014/main" id="{5397CA5F-3854-2EB6-36E9-F2C22BA041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29767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349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459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11184" t="-49671" r="-165789" b="-2003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90726" t="-49671" r="-1613" b="-2003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11184" t="-150165" r="-165789" b="-1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90726" t="-150165" r="-1613" b="-1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11184" t="-249342" r="-165789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90726" t="-249342" r="-1613" b="-6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6" name="Trapezoid 55">
            <a:extLst>
              <a:ext uri="{FF2B5EF4-FFF2-40B4-BE49-F238E27FC236}">
                <a16:creationId xmlns:a16="http://schemas.microsoft.com/office/drawing/2014/main" id="{ABCEFA97-B00F-1874-8F8D-1A79854AC87B}"/>
              </a:ext>
            </a:extLst>
          </p:cNvPr>
          <p:cNvSpPr/>
          <p:nvPr/>
        </p:nvSpPr>
        <p:spPr>
          <a:xfrm>
            <a:off x="818530" y="1681317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361C790-EC02-107F-E397-B74C0C7D7E3B}"/>
              </a:ext>
            </a:extLst>
          </p:cNvPr>
          <p:cNvCxnSpPr/>
          <p:nvPr/>
        </p:nvCxnSpPr>
        <p:spPr>
          <a:xfrm>
            <a:off x="1319976" y="16026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A00F85F-42B5-A02C-40CA-80A1F00CA6FF}"/>
              </a:ext>
            </a:extLst>
          </p:cNvPr>
          <p:cNvCxnSpPr>
            <a:cxnSpLocks/>
          </p:cNvCxnSpPr>
          <p:nvPr/>
        </p:nvCxnSpPr>
        <p:spPr>
          <a:xfrm flipH="1">
            <a:off x="1319976" y="16813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609C51-8C11-40E9-474F-0432A88D852C}"/>
              </a:ext>
            </a:extLst>
          </p:cNvPr>
          <p:cNvCxnSpPr/>
          <p:nvPr/>
        </p:nvCxnSpPr>
        <p:spPr>
          <a:xfrm>
            <a:off x="1305224" y="2197511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1543E3-390E-7413-A447-9DC56F253EF9}"/>
              </a:ext>
            </a:extLst>
          </p:cNvPr>
          <p:cNvCxnSpPr>
            <a:cxnSpLocks/>
          </p:cNvCxnSpPr>
          <p:nvPr/>
        </p:nvCxnSpPr>
        <p:spPr>
          <a:xfrm flipH="1">
            <a:off x="1305224" y="227616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AF686E6-FF73-00D4-7ED1-3B38185BC997}"/>
                  </a:ext>
                </a:extLst>
              </p:cNvPr>
              <p:cNvSpPr txBox="1"/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AF686E6-FF73-00D4-7ED1-3B38185BC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E1043-886B-11D0-337F-AF85A013134E}"/>
              </a:ext>
            </a:extLst>
          </p:cNvPr>
          <p:cNvCxnSpPr/>
          <p:nvPr/>
        </p:nvCxnSpPr>
        <p:spPr>
          <a:xfrm flipV="1">
            <a:off x="727584" y="168131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D8F457A-EAE7-EB5E-75DE-8DF9D4183FBE}"/>
                  </a:ext>
                </a:extLst>
              </p:cNvPr>
              <p:cNvSpPr txBox="1"/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D8F457A-EAE7-EB5E-75DE-8DF9D4183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7F16808-3031-7591-DBD8-0A76AA02F4E4}"/>
                  </a:ext>
                </a:extLst>
              </p:cNvPr>
              <p:cNvSpPr txBox="1"/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7F16808-3031-7591-DBD8-0A76AA02F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A5359C8-8381-F4AA-A918-BCC5049903F7}"/>
                  </a:ext>
                </a:extLst>
              </p:cNvPr>
              <p:cNvSpPr txBox="1"/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A5359C8-8381-F4AA-A918-BCC504990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>
            <a:extLst>
              <a:ext uri="{FF2B5EF4-FFF2-40B4-BE49-F238E27FC236}">
                <a16:creationId xmlns:a16="http://schemas.microsoft.com/office/drawing/2014/main" id="{87364541-76F1-756A-ACEE-1B6FA0C5B036}"/>
              </a:ext>
            </a:extLst>
          </p:cNvPr>
          <p:cNvSpPr/>
          <p:nvPr/>
        </p:nvSpPr>
        <p:spPr>
          <a:xfrm>
            <a:off x="747243" y="2210273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rapezoid 109">
            <a:extLst>
              <a:ext uri="{FF2B5EF4-FFF2-40B4-BE49-F238E27FC236}">
                <a16:creationId xmlns:a16="http://schemas.microsoft.com/office/drawing/2014/main" id="{5C94AC4C-8E4F-158E-75D9-F9D78BF3CCC6}"/>
              </a:ext>
            </a:extLst>
          </p:cNvPr>
          <p:cNvSpPr/>
          <p:nvPr/>
        </p:nvSpPr>
        <p:spPr>
          <a:xfrm rot="10800000">
            <a:off x="803784" y="3470963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6DAE58C-1B68-2483-28AC-A9EE4D40F33C}"/>
              </a:ext>
            </a:extLst>
          </p:cNvPr>
          <p:cNvCxnSpPr/>
          <p:nvPr/>
        </p:nvCxnSpPr>
        <p:spPr>
          <a:xfrm>
            <a:off x="1310144" y="33952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A5FF4AD-335C-43F6-8E97-3876575C91C2}"/>
              </a:ext>
            </a:extLst>
          </p:cNvPr>
          <p:cNvCxnSpPr>
            <a:cxnSpLocks/>
          </p:cNvCxnSpPr>
          <p:nvPr/>
        </p:nvCxnSpPr>
        <p:spPr>
          <a:xfrm flipH="1">
            <a:off x="1310144" y="34739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7659ED8-A421-6B9F-1E50-6D16989F943B}"/>
                  </a:ext>
                </a:extLst>
              </p:cNvPr>
              <p:cNvSpPr txBox="1"/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7659ED8-A421-6B9F-1E50-6D16989F9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92BCAB-FA4E-21CA-89BC-45F274C17AFF}"/>
                  </a:ext>
                </a:extLst>
              </p:cNvPr>
              <p:cNvSpPr txBox="1"/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92BCAB-FA4E-21CA-89BC-45F274C17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64969F27-51D5-BCE3-2C87-401272CD45EA}"/>
                  </a:ext>
                </a:extLst>
              </p:cNvPr>
              <p:cNvSpPr txBox="1"/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64969F27-51D5-BCE3-2C87-401272CD4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03FAB03-3799-5651-3CC2-3696EEDF5A47}"/>
              </a:ext>
            </a:extLst>
          </p:cNvPr>
          <p:cNvCxnSpPr/>
          <p:nvPr/>
        </p:nvCxnSpPr>
        <p:spPr>
          <a:xfrm flipV="1">
            <a:off x="712837" y="346776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5301617-923D-647E-F933-B845D740775E}"/>
                  </a:ext>
                </a:extLst>
              </p:cNvPr>
              <p:cNvSpPr txBox="1"/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5301617-923D-647E-F933-B845D7407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D8C554F-FD7C-6FDE-CC26-DC201260A949}"/>
              </a:ext>
            </a:extLst>
          </p:cNvPr>
          <p:cNvCxnSpPr/>
          <p:nvPr/>
        </p:nvCxnSpPr>
        <p:spPr>
          <a:xfrm>
            <a:off x="1295403" y="3999942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9B8A4D1-5989-44EB-F6AE-3B6B53D0E6F7}"/>
              </a:ext>
            </a:extLst>
          </p:cNvPr>
          <p:cNvCxnSpPr>
            <a:cxnSpLocks/>
          </p:cNvCxnSpPr>
          <p:nvPr/>
        </p:nvCxnSpPr>
        <p:spPr>
          <a:xfrm flipH="1">
            <a:off x="1295403" y="407860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E7489D3-784B-6C11-04AD-2FAA6BEA6BE1}"/>
              </a:ext>
            </a:extLst>
          </p:cNvPr>
          <p:cNvSpPr/>
          <p:nvPr/>
        </p:nvSpPr>
        <p:spPr>
          <a:xfrm>
            <a:off x="741715" y="3986545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F5F15B5-8BE6-3C64-A311-42D35B369657}"/>
              </a:ext>
            </a:extLst>
          </p:cNvPr>
          <p:cNvCxnSpPr/>
          <p:nvPr/>
        </p:nvCxnSpPr>
        <p:spPr>
          <a:xfrm flipH="1">
            <a:off x="693174" y="4078600"/>
            <a:ext cx="4067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rapezoid 121">
            <a:extLst>
              <a:ext uri="{FF2B5EF4-FFF2-40B4-BE49-F238E27FC236}">
                <a16:creationId xmlns:a16="http://schemas.microsoft.com/office/drawing/2014/main" id="{5338F22E-D5F4-63EC-0ED5-8EA82275EB77}"/>
              </a:ext>
            </a:extLst>
          </p:cNvPr>
          <p:cNvSpPr/>
          <p:nvPr/>
        </p:nvSpPr>
        <p:spPr>
          <a:xfrm rot="10800000">
            <a:off x="803784" y="5284834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EFD06A3-A96E-37B8-B71A-74D96082CD52}"/>
              </a:ext>
            </a:extLst>
          </p:cNvPr>
          <p:cNvCxnSpPr/>
          <p:nvPr/>
        </p:nvCxnSpPr>
        <p:spPr>
          <a:xfrm>
            <a:off x="1310144" y="520913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ED2914A-F043-206B-7B75-32B0C5A8699C}"/>
              </a:ext>
            </a:extLst>
          </p:cNvPr>
          <p:cNvCxnSpPr>
            <a:cxnSpLocks/>
          </p:cNvCxnSpPr>
          <p:nvPr/>
        </p:nvCxnSpPr>
        <p:spPr>
          <a:xfrm flipH="1">
            <a:off x="1310144" y="5287788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3A5C448-935F-136C-CE59-40C2935540E8}"/>
                  </a:ext>
                </a:extLst>
              </p:cNvPr>
              <p:cNvSpPr txBox="1"/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3A5C448-935F-136C-CE59-40C293554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CC2B66C-D736-9BE3-4043-3920145911DF}"/>
                  </a:ext>
                </a:extLst>
              </p:cNvPr>
              <p:cNvSpPr txBox="1"/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CC2B66C-D736-9BE3-4043-392014591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6DF8CCC-6F8F-1FA9-C283-D593738E6201}"/>
                  </a:ext>
                </a:extLst>
              </p:cNvPr>
              <p:cNvSpPr txBox="1"/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6DF8CCC-6F8F-1FA9-C283-D593738E6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1476B7F6-6E25-D9F7-2089-E7FEEC8BD0CF}"/>
              </a:ext>
            </a:extLst>
          </p:cNvPr>
          <p:cNvCxnSpPr/>
          <p:nvPr/>
        </p:nvCxnSpPr>
        <p:spPr>
          <a:xfrm flipV="1">
            <a:off x="1096295" y="5299583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936C71C-195E-B5B2-1BC2-98B0947AEB6D}"/>
                  </a:ext>
                </a:extLst>
              </p:cNvPr>
              <p:cNvSpPr txBox="1"/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936C71C-195E-B5B2-1BC2-98B0947AE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7FF040D-F84D-9E56-1996-6B549E13C986}"/>
              </a:ext>
            </a:extLst>
          </p:cNvPr>
          <p:cNvCxnSpPr/>
          <p:nvPr/>
        </p:nvCxnSpPr>
        <p:spPr>
          <a:xfrm>
            <a:off x="1257314" y="5839986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2EA3340-CC0F-0829-7B41-B53382DC01D9}"/>
              </a:ext>
            </a:extLst>
          </p:cNvPr>
          <p:cNvCxnSpPr>
            <a:cxnSpLocks/>
          </p:cNvCxnSpPr>
          <p:nvPr/>
        </p:nvCxnSpPr>
        <p:spPr>
          <a:xfrm flipH="1">
            <a:off x="1257314" y="5918644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69DC881-6EDA-2833-039A-5C30850F2ED5}"/>
              </a:ext>
            </a:extLst>
          </p:cNvPr>
          <p:cNvSpPr/>
          <p:nvPr/>
        </p:nvSpPr>
        <p:spPr>
          <a:xfrm>
            <a:off x="1123321" y="582165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rapezoid 132">
            <a:extLst>
              <a:ext uri="{FF2B5EF4-FFF2-40B4-BE49-F238E27FC236}">
                <a16:creationId xmlns:a16="http://schemas.microsoft.com/office/drawing/2014/main" id="{1C370662-DBCE-7E22-E6F8-F4F932A6BCB5}"/>
              </a:ext>
            </a:extLst>
          </p:cNvPr>
          <p:cNvSpPr/>
          <p:nvPr/>
        </p:nvSpPr>
        <p:spPr>
          <a:xfrm rot="14905454">
            <a:off x="5309653" y="1658466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C7BDDC5-FDD0-91C3-8B13-806ABDB7C4B1}"/>
              </a:ext>
            </a:extLst>
          </p:cNvPr>
          <p:cNvCxnSpPr>
            <a:cxnSpLocks/>
          </p:cNvCxnSpPr>
          <p:nvPr/>
        </p:nvCxnSpPr>
        <p:spPr>
          <a:xfrm flipH="1">
            <a:off x="6013897" y="1698672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F00A12F-2262-BDB6-0876-8BFF6DBAAA6E}"/>
              </a:ext>
            </a:extLst>
          </p:cNvPr>
          <p:cNvCxnSpPr>
            <a:cxnSpLocks/>
          </p:cNvCxnSpPr>
          <p:nvPr/>
        </p:nvCxnSpPr>
        <p:spPr>
          <a:xfrm>
            <a:off x="6083939" y="1698672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C9D7DB-D16B-8DDF-4D80-F92289CF6799}"/>
              </a:ext>
            </a:extLst>
          </p:cNvPr>
          <p:cNvCxnSpPr>
            <a:cxnSpLocks/>
          </p:cNvCxnSpPr>
          <p:nvPr/>
        </p:nvCxnSpPr>
        <p:spPr>
          <a:xfrm flipH="1">
            <a:off x="5497701" y="2037886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022EB2E-78C1-CEC0-406C-BE18CBD4F0C1}"/>
              </a:ext>
            </a:extLst>
          </p:cNvPr>
          <p:cNvCxnSpPr>
            <a:cxnSpLocks/>
          </p:cNvCxnSpPr>
          <p:nvPr/>
        </p:nvCxnSpPr>
        <p:spPr>
          <a:xfrm>
            <a:off x="5567743" y="2037886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0E9D5A8-6F66-0AAE-F1F3-4928C37EC616}"/>
                  </a:ext>
                </a:extLst>
              </p:cNvPr>
              <p:cNvSpPr txBox="1"/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0E9D5A8-6F66-0AAE-F1F3-4928C37EC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F9A6A7E-7EC3-C3D3-48AD-0D3F253B9420}"/>
                  </a:ext>
                </a:extLst>
              </p:cNvPr>
              <p:cNvSpPr txBox="1"/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F9A6A7E-7EC3-C3D3-48AD-0D3F253B9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7DF7EB9-9DA9-F5E0-7649-80359F7C349B}"/>
                  </a:ext>
                </a:extLst>
              </p:cNvPr>
              <p:cNvSpPr txBox="1"/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7DF7EB9-9DA9-F5E0-7649-80359F7C3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369A1348-CF6B-5F44-8844-26212C41296B}"/>
                  </a:ext>
                </a:extLst>
              </p:cNvPr>
              <p:cNvSpPr txBox="1"/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369A1348-CF6B-5F44-8844-26212C412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blipFill>
                <a:blip r:embed="rId1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19F1BE5D-F654-2E73-5077-BEF8950E5751}"/>
              </a:ext>
            </a:extLst>
          </p:cNvPr>
          <p:cNvCxnSpPr>
            <a:cxnSpLocks/>
          </p:cNvCxnSpPr>
          <p:nvPr/>
        </p:nvCxnSpPr>
        <p:spPr>
          <a:xfrm flipV="1">
            <a:off x="5532722" y="1523031"/>
            <a:ext cx="484844" cy="4402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D3795C5-7F6E-D917-B5E1-552558826241}"/>
                  </a:ext>
                </a:extLst>
              </p:cNvPr>
              <p:cNvSpPr txBox="1"/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D3795C5-7F6E-D917-B5E1-552558826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Rectangle 143">
            <a:extLst>
              <a:ext uri="{FF2B5EF4-FFF2-40B4-BE49-F238E27FC236}">
                <a16:creationId xmlns:a16="http://schemas.microsoft.com/office/drawing/2014/main" id="{39A8DC9E-B20E-4722-9054-931E5B6ADE44}"/>
              </a:ext>
            </a:extLst>
          </p:cNvPr>
          <p:cNvSpPr/>
          <p:nvPr/>
        </p:nvSpPr>
        <p:spPr>
          <a:xfrm rot="4516696">
            <a:off x="5527160" y="184904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Flowchart: Manual Input 144">
            <a:extLst>
              <a:ext uri="{FF2B5EF4-FFF2-40B4-BE49-F238E27FC236}">
                <a16:creationId xmlns:a16="http://schemas.microsoft.com/office/drawing/2014/main" id="{ED618A88-0754-B81B-B993-8FF5D7E2511F}"/>
              </a:ext>
            </a:extLst>
          </p:cNvPr>
          <p:cNvSpPr/>
          <p:nvPr/>
        </p:nvSpPr>
        <p:spPr>
          <a:xfrm>
            <a:off x="5579805" y="3297415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407D45C-C1C8-4D3D-58C2-A7827683AD58}"/>
              </a:ext>
            </a:extLst>
          </p:cNvPr>
          <p:cNvSpPr/>
          <p:nvPr/>
        </p:nvSpPr>
        <p:spPr>
          <a:xfrm>
            <a:off x="5572660" y="4078600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B0D41B5-AFCB-0637-B838-B7B63EFEC02E}"/>
                  </a:ext>
                </a:extLst>
              </p:cNvPr>
              <p:cNvSpPr txBox="1"/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B0D41B5-AFCB-0637-B838-B7B63EFEC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555A994-E631-2864-34B5-8DB270F6915D}"/>
                  </a:ext>
                </a:extLst>
              </p:cNvPr>
              <p:cNvSpPr txBox="1"/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555A994-E631-2864-34B5-8DB270F69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C4BDD19-0170-DB60-3660-52999828D877}"/>
                  </a:ext>
                </a:extLst>
              </p:cNvPr>
              <p:cNvSpPr txBox="1"/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C4BDD19-0170-DB60-3660-52999828D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blipFill>
                <a:blip r:embed="rId2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668AE54A-436E-2D88-8677-78708B3AD4A8}"/>
                  </a:ext>
                </a:extLst>
              </p:cNvPr>
              <p:cNvSpPr txBox="1"/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668AE54A-436E-2D88-8677-78708B3AD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Flowchart: Manual Input 151">
            <a:extLst>
              <a:ext uri="{FF2B5EF4-FFF2-40B4-BE49-F238E27FC236}">
                <a16:creationId xmlns:a16="http://schemas.microsoft.com/office/drawing/2014/main" id="{85A4CC8E-34F0-E8A6-7517-CD7E6E1A28E7}"/>
              </a:ext>
            </a:extLst>
          </p:cNvPr>
          <p:cNvSpPr/>
          <p:nvPr/>
        </p:nvSpPr>
        <p:spPr>
          <a:xfrm rot="5400000">
            <a:off x="5634592" y="5180843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96ED1430-C4A7-7418-E5D6-1241909C0EEC}"/>
              </a:ext>
            </a:extLst>
          </p:cNvPr>
          <p:cNvSpPr/>
          <p:nvPr/>
        </p:nvSpPr>
        <p:spPr>
          <a:xfrm>
            <a:off x="5546851" y="5835322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23057E14-0FE4-6E71-BA28-CFCD2EACCC6E}"/>
                  </a:ext>
                </a:extLst>
              </p:cNvPr>
              <p:cNvSpPr txBox="1"/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23057E14-0FE4-6E71-BA28-CFCD2EACC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5531686-C5BC-FFB4-7FCA-14108D46FD5A}"/>
                  </a:ext>
                </a:extLst>
              </p:cNvPr>
              <p:cNvSpPr txBox="1"/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5531686-C5BC-FFB4-7FCA-14108D46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D5E06F1E-4FA8-C281-39C6-8F4852C4CC87}"/>
                  </a:ext>
                </a:extLst>
              </p:cNvPr>
              <p:cNvSpPr txBox="1"/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D5E06F1E-4FA8-C281-39C6-8F4852C4C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blipFill>
                <a:blip r:embed="rId2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1184022F-6D38-AA39-6EB8-9C5FB906282D}"/>
                  </a:ext>
                </a:extLst>
              </p:cNvPr>
              <p:cNvSpPr txBox="1"/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1184022F-6D38-AA39-6EB8-9C5FB9062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096381EE-A560-9B53-4351-3B4F160A6460}"/>
              </a:ext>
            </a:extLst>
          </p:cNvPr>
          <p:cNvSpPr/>
          <p:nvPr/>
        </p:nvSpPr>
        <p:spPr>
          <a:xfrm>
            <a:off x="6155144" y="4062619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0CEBBA-2CE5-5CE2-F041-A8EFC80BEEAF}"/>
              </a:ext>
            </a:extLst>
          </p:cNvPr>
          <p:cNvSpPr/>
          <p:nvPr/>
        </p:nvSpPr>
        <p:spPr>
          <a:xfrm>
            <a:off x="5520200" y="5308636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rapezoid 69">
            <a:extLst>
              <a:ext uri="{FF2B5EF4-FFF2-40B4-BE49-F238E27FC236}">
                <a16:creationId xmlns:a16="http://schemas.microsoft.com/office/drawing/2014/main" id="{ECD7449B-3A05-D24F-915F-2D9F704D1697}"/>
              </a:ext>
            </a:extLst>
          </p:cNvPr>
          <p:cNvSpPr/>
          <p:nvPr/>
        </p:nvSpPr>
        <p:spPr>
          <a:xfrm>
            <a:off x="818530" y="1681317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29F54D7-406E-1EB5-B99A-89956360EB79}"/>
              </a:ext>
            </a:extLst>
          </p:cNvPr>
          <p:cNvCxnSpPr/>
          <p:nvPr/>
        </p:nvCxnSpPr>
        <p:spPr>
          <a:xfrm>
            <a:off x="1319976" y="16026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C2BCCA7-73C1-0E02-4A58-B0BDFBA47D51}"/>
              </a:ext>
            </a:extLst>
          </p:cNvPr>
          <p:cNvCxnSpPr>
            <a:cxnSpLocks/>
          </p:cNvCxnSpPr>
          <p:nvPr/>
        </p:nvCxnSpPr>
        <p:spPr>
          <a:xfrm flipH="1">
            <a:off x="1319976" y="16813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366A54-ABF0-079B-57AF-B4775E3C0EF8}"/>
              </a:ext>
            </a:extLst>
          </p:cNvPr>
          <p:cNvCxnSpPr/>
          <p:nvPr/>
        </p:nvCxnSpPr>
        <p:spPr>
          <a:xfrm>
            <a:off x="1305224" y="2197511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EED3543-2EE7-B287-DF19-58033DD53FD8}"/>
              </a:ext>
            </a:extLst>
          </p:cNvPr>
          <p:cNvCxnSpPr>
            <a:cxnSpLocks/>
          </p:cNvCxnSpPr>
          <p:nvPr/>
        </p:nvCxnSpPr>
        <p:spPr>
          <a:xfrm flipH="1">
            <a:off x="1305224" y="227616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6B3F734-3F21-97FB-FA1D-2881F53B88D8}"/>
                  </a:ext>
                </a:extLst>
              </p:cNvPr>
              <p:cNvSpPr txBox="1"/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6B3F734-3F21-97FB-FA1D-2881F53B8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8C6A0BE-F3FB-3AC5-9FDB-935955C581DD}"/>
              </a:ext>
            </a:extLst>
          </p:cNvPr>
          <p:cNvCxnSpPr/>
          <p:nvPr/>
        </p:nvCxnSpPr>
        <p:spPr>
          <a:xfrm flipV="1">
            <a:off x="727584" y="168131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CAEA96-E08A-9811-9FA2-A1A79713CDA4}"/>
                  </a:ext>
                </a:extLst>
              </p:cNvPr>
              <p:cNvSpPr txBox="1"/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5CAEA96-E08A-9811-9FA2-A1A79713CD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B1C1838-4E2B-56FD-3E1A-49EA1FCE5C46}"/>
                  </a:ext>
                </a:extLst>
              </p:cNvPr>
              <p:cNvSpPr txBox="1"/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B1C1838-4E2B-56FD-3E1A-49EA1FCE5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blipFill>
                <a:blip r:embed="rId3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D71C4D8-DD78-30B0-9445-7850F3F042B4}"/>
                  </a:ext>
                </a:extLst>
              </p:cNvPr>
              <p:cNvSpPr txBox="1"/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D71C4D8-DD78-30B0-9445-7850F3F04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3D64C8AD-CB1B-DAEB-5EE1-78F370DA6444}"/>
              </a:ext>
            </a:extLst>
          </p:cNvPr>
          <p:cNvSpPr/>
          <p:nvPr/>
        </p:nvSpPr>
        <p:spPr>
          <a:xfrm>
            <a:off x="747243" y="2210273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rapezoid 80">
            <a:extLst>
              <a:ext uri="{FF2B5EF4-FFF2-40B4-BE49-F238E27FC236}">
                <a16:creationId xmlns:a16="http://schemas.microsoft.com/office/drawing/2014/main" id="{B80959AC-1B7D-3C9D-17A4-1D079991D0F9}"/>
              </a:ext>
            </a:extLst>
          </p:cNvPr>
          <p:cNvSpPr/>
          <p:nvPr/>
        </p:nvSpPr>
        <p:spPr>
          <a:xfrm rot="10800000">
            <a:off x="803784" y="3470963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0080C36-533E-9D3F-9D7D-FE6F9BAD000D}"/>
              </a:ext>
            </a:extLst>
          </p:cNvPr>
          <p:cNvCxnSpPr/>
          <p:nvPr/>
        </p:nvCxnSpPr>
        <p:spPr>
          <a:xfrm>
            <a:off x="1310144" y="33952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9612E04-98C4-168E-25CC-627D33AFABDD}"/>
              </a:ext>
            </a:extLst>
          </p:cNvPr>
          <p:cNvCxnSpPr>
            <a:cxnSpLocks/>
          </p:cNvCxnSpPr>
          <p:nvPr/>
        </p:nvCxnSpPr>
        <p:spPr>
          <a:xfrm flipH="1">
            <a:off x="1310144" y="34739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8FA68AC-41A7-57EC-8AD3-84FD9FBC123C}"/>
                  </a:ext>
                </a:extLst>
              </p:cNvPr>
              <p:cNvSpPr txBox="1"/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8FA68AC-41A7-57EC-8AD3-84FD9FBC1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0F8C376-CBF0-F532-C159-EFF03F594D5F}"/>
                  </a:ext>
                </a:extLst>
              </p:cNvPr>
              <p:cNvSpPr txBox="1"/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0F8C376-CBF0-F532-C159-EFF03F594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9CB4299-A5A3-0CA4-1771-8CB5CAD71395}"/>
                  </a:ext>
                </a:extLst>
              </p:cNvPr>
              <p:cNvSpPr txBox="1"/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19CB4299-A5A3-0CA4-1771-8CB5CAD71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blipFill>
                <a:blip r:embed="rId3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D6CBB4F-F2D9-7B00-1708-FAE5D6ECEA00}"/>
              </a:ext>
            </a:extLst>
          </p:cNvPr>
          <p:cNvCxnSpPr/>
          <p:nvPr/>
        </p:nvCxnSpPr>
        <p:spPr>
          <a:xfrm flipV="1">
            <a:off x="712837" y="346776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7BECB8E-34B7-FBE4-7319-044AC24AFCE5}"/>
                  </a:ext>
                </a:extLst>
              </p:cNvPr>
              <p:cNvSpPr txBox="1"/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7BECB8E-34B7-FBE4-7319-044AC24AF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4B31BA1-9179-07E9-9E0B-D3A7AAB4EF16}"/>
              </a:ext>
            </a:extLst>
          </p:cNvPr>
          <p:cNvCxnSpPr/>
          <p:nvPr/>
        </p:nvCxnSpPr>
        <p:spPr>
          <a:xfrm>
            <a:off x="1295403" y="3999942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2B4DF02-CD99-23D9-A238-3EA99CD292EE}"/>
              </a:ext>
            </a:extLst>
          </p:cNvPr>
          <p:cNvCxnSpPr>
            <a:cxnSpLocks/>
          </p:cNvCxnSpPr>
          <p:nvPr/>
        </p:nvCxnSpPr>
        <p:spPr>
          <a:xfrm flipH="1">
            <a:off x="1295403" y="407860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93E518BD-B752-F54B-45AE-37EF9FC3E83B}"/>
              </a:ext>
            </a:extLst>
          </p:cNvPr>
          <p:cNvSpPr/>
          <p:nvPr/>
        </p:nvSpPr>
        <p:spPr>
          <a:xfrm>
            <a:off x="741715" y="3986545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926681C-12F8-38BA-ADAE-6C7FE58009D5}"/>
              </a:ext>
            </a:extLst>
          </p:cNvPr>
          <p:cNvCxnSpPr/>
          <p:nvPr/>
        </p:nvCxnSpPr>
        <p:spPr>
          <a:xfrm flipH="1">
            <a:off x="693174" y="4078600"/>
            <a:ext cx="4067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rapezoid 93">
            <a:extLst>
              <a:ext uri="{FF2B5EF4-FFF2-40B4-BE49-F238E27FC236}">
                <a16:creationId xmlns:a16="http://schemas.microsoft.com/office/drawing/2014/main" id="{555BB1EE-654A-24A3-CD48-9217EDC03C63}"/>
              </a:ext>
            </a:extLst>
          </p:cNvPr>
          <p:cNvSpPr/>
          <p:nvPr/>
        </p:nvSpPr>
        <p:spPr>
          <a:xfrm rot="10800000">
            <a:off x="803784" y="5284834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8178692-BBF1-59CB-0F73-DA37A9A879AE}"/>
              </a:ext>
            </a:extLst>
          </p:cNvPr>
          <p:cNvCxnSpPr/>
          <p:nvPr/>
        </p:nvCxnSpPr>
        <p:spPr>
          <a:xfrm>
            <a:off x="1310144" y="520913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EBC3272-16B2-BBD8-4DAE-B29D5213ADE6}"/>
              </a:ext>
            </a:extLst>
          </p:cNvPr>
          <p:cNvCxnSpPr>
            <a:cxnSpLocks/>
          </p:cNvCxnSpPr>
          <p:nvPr/>
        </p:nvCxnSpPr>
        <p:spPr>
          <a:xfrm flipH="1">
            <a:off x="1310144" y="5287788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1EE5197-5AAF-9481-DBFE-3766C6F9C9D4}"/>
                  </a:ext>
                </a:extLst>
              </p:cNvPr>
              <p:cNvSpPr txBox="1"/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1EE5197-5AAF-9481-DBFE-3766C6F9C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1C00027B-499F-0747-7B45-D595B04776E6}"/>
                  </a:ext>
                </a:extLst>
              </p:cNvPr>
              <p:cNvSpPr txBox="1"/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1C00027B-499F-0747-7B45-D595B0477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AE2F7CF-D7D9-A905-844F-B0FD63ABAD08}"/>
                  </a:ext>
                </a:extLst>
              </p:cNvPr>
              <p:cNvSpPr txBox="1"/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8AE2F7CF-D7D9-A905-844F-B0FD63ABA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blipFill>
                <a:blip r:embed="rId3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6D20E2C2-A76F-9293-C9A5-EE430C264D16}"/>
              </a:ext>
            </a:extLst>
          </p:cNvPr>
          <p:cNvCxnSpPr/>
          <p:nvPr/>
        </p:nvCxnSpPr>
        <p:spPr>
          <a:xfrm flipV="1">
            <a:off x="1096295" y="5299583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4122057-B6D1-2F01-4B6D-4AC887A3636C}"/>
                  </a:ext>
                </a:extLst>
              </p:cNvPr>
              <p:cNvSpPr txBox="1"/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4122057-B6D1-2F01-4B6D-4AC887A36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578D96B-F30B-9452-E082-AE82C26BDE04}"/>
              </a:ext>
            </a:extLst>
          </p:cNvPr>
          <p:cNvCxnSpPr/>
          <p:nvPr/>
        </p:nvCxnSpPr>
        <p:spPr>
          <a:xfrm>
            <a:off x="1257314" y="5839986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000A0E6-91AF-B194-A7D9-F7CB56E9EFE2}"/>
              </a:ext>
            </a:extLst>
          </p:cNvPr>
          <p:cNvCxnSpPr>
            <a:cxnSpLocks/>
          </p:cNvCxnSpPr>
          <p:nvPr/>
        </p:nvCxnSpPr>
        <p:spPr>
          <a:xfrm flipH="1">
            <a:off x="1257314" y="5918644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5E014FD-E3C2-814D-AF3C-FCD75E64F2FE}"/>
              </a:ext>
            </a:extLst>
          </p:cNvPr>
          <p:cNvSpPr/>
          <p:nvPr/>
        </p:nvSpPr>
        <p:spPr>
          <a:xfrm>
            <a:off x="1123321" y="582165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rapezoid 104">
            <a:extLst>
              <a:ext uri="{FF2B5EF4-FFF2-40B4-BE49-F238E27FC236}">
                <a16:creationId xmlns:a16="http://schemas.microsoft.com/office/drawing/2014/main" id="{8CE2307D-1EB0-CE1E-E8BB-45C86D78C01A}"/>
              </a:ext>
            </a:extLst>
          </p:cNvPr>
          <p:cNvSpPr/>
          <p:nvPr/>
        </p:nvSpPr>
        <p:spPr>
          <a:xfrm rot="14905454">
            <a:off x="5309653" y="1658466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42016D4-B0CB-30D4-944A-A0BB01C8FBE4}"/>
              </a:ext>
            </a:extLst>
          </p:cNvPr>
          <p:cNvCxnSpPr>
            <a:cxnSpLocks/>
          </p:cNvCxnSpPr>
          <p:nvPr/>
        </p:nvCxnSpPr>
        <p:spPr>
          <a:xfrm flipH="1">
            <a:off x="6013897" y="1698672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319656F-5252-9292-528C-6062A6C4796C}"/>
              </a:ext>
            </a:extLst>
          </p:cNvPr>
          <p:cNvCxnSpPr>
            <a:cxnSpLocks/>
          </p:cNvCxnSpPr>
          <p:nvPr/>
        </p:nvCxnSpPr>
        <p:spPr>
          <a:xfrm>
            <a:off x="6083939" y="1698672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D47D73ED-2C98-56CD-2590-3788451764EC}"/>
              </a:ext>
            </a:extLst>
          </p:cNvPr>
          <p:cNvCxnSpPr>
            <a:cxnSpLocks/>
          </p:cNvCxnSpPr>
          <p:nvPr/>
        </p:nvCxnSpPr>
        <p:spPr>
          <a:xfrm flipH="1">
            <a:off x="5497701" y="2037886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48C922F9-A352-5CEB-1971-B20C483C5B53}"/>
              </a:ext>
            </a:extLst>
          </p:cNvPr>
          <p:cNvCxnSpPr>
            <a:cxnSpLocks/>
          </p:cNvCxnSpPr>
          <p:nvPr/>
        </p:nvCxnSpPr>
        <p:spPr>
          <a:xfrm>
            <a:off x="5567743" y="2037886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E7572E5B-07C1-7F36-3623-F29AB4B4C8A7}"/>
                  </a:ext>
                </a:extLst>
              </p:cNvPr>
              <p:cNvSpPr txBox="1"/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E7572E5B-07C1-7F36-3623-F29AB4B4C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50BB1F4D-DFA1-3E0D-B5A7-7A10CDDFE6A4}"/>
                  </a:ext>
                </a:extLst>
              </p:cNvPr>
              <p:cNvSpPr txBox="1"/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50BB1F4D-DFA1-3E0D-B5A7-7A10CDDFE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08F0DA-2DC5-6DEE-CF44-2CA5442CF32D}"/>
                  </a:ext>
                </a:extLst>
              </p:cNvPr>
              <p:cNvSpPr txBox="1"/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08F0DA-2DC5-6DEE-CF44-2CA5442CF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5B643A08-FBC9-6463-9B3F-162581756EC0}"/>
                  </a:ext>
                </a:extLst>
              </p:cNvPr>
              <p:cNvSpPr txBox="1"/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5B643A08-FBC9-6463-9B3F-162581756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blipFill>
                <a:blip r:embed="rId4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73128153-EA90-E3EC-B8F1-E6770F6E3A94}"/>
              </a:ext>
            </a:extLst>
          </p:cNvPr>
          <p:cNvCxnSpPr>
            <a:cxnSpLocks/>
          </p:cNvCxnSpPr>
          <p:nvPr/>
        </p:nvCxnSpPr>
        <p:spPr>
          <a:xfrm flipV="1">
            <a:off x="5532722" y="1523031"/>
            <a:ext cx="484844" cy="4402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EA3E23AD-310B-F950-64B3-08F64D86C97C}"/>
                  </a:ext>
                </a:extLst>
              </p:cNvPr>
              <p:cNvSpPr txBox="1"/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EA3E23AD-310B-F950-64B3-08F64D86C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Rectangle 164">
            <a:extLst>
              <a:ext uri="{FF2B5EF4-FFF2-40B4-BE49-F238E27FC236}">
                <a16:creationId xmlns:a16="http://schemas.microsoft.com/office/drawing/2014/main" id="{77CCDBD9-18A1-5146-1D18-4451A6679ECE}"/>
              </a:ext>
            </a:extLst>
          </p:cNvPr>
          <p:cNvSpPr/>
          <p:nvPr/>
        </p:nvSpPr>
        <p:spPr>
          <a:xfrm rot="4516696">
            <a:off x="5527160" y="184904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Flowchart: Manual Input 165">
            <a:extLst>
              <a:ext uri="{FF2B5EF4-FFF2-40B4-BE49-F238E27FC236}">
                <a16:creationId xmlns:a16="http://schemas.microsoft.com/office/drawing/2014/main" id="{E9B3DBEF-6EF0-B0A9-54E0-7C9D3C2644FD}"/>
              </a:ext>
            </a:extLst>
          </p:cNvPr>
          <p:cNvSpPr/>
          <p:nvPr/>
        </p:nvSpPr>
        <p:spPr>
          <a:xfrm>
            <a:off x="5579805" y="3297415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80BA701-B6B5-E6C3-9CE9-799BC729B655}"/>
              </a:ext>
            </a:extLst>
          </p:cNvPr>
          <p:cNvSpPr/>
          <p:nvPr/>
        </p:nvSpPr>
        <p:spPr>
          <a:xfrm>
            <a:off x="5572660" y="4078600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22A58757-3410-7C0A-7A61-F7EE74A9C2F3}"/>
                  </a:ext>
                </a:extLst>
              </p:cNvPr>
              <p:cNvSpPr txBox="1"/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22A58757-3410-7C0A-7A61-F7EE74A9C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4D83C07C-048D-A865-D5EF-749A99A5E9FC}"/>
                  </a:ext>
                </a:extLst>
              </p:cNvPr>
              <p:cNvSpPr txBox="1"/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4D83C07C-048D-A865-D5EF-749A99A5E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BEA744EA-06CB-CDCE-A528-985693BD14EC}"/>
                  </a:ext>
                </a:extLst>
              </p:cNvPr>
              <p:cNvSpPr txBox="1"/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BEA744EA-06CB-CDCE-A528-985693BD1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blipFill>
                <a:blip r:embed="rId4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8608CE7B-9F7C-7E99-6E83-A90C1D54F13F}"/>
                  </a:ext>
                </a:extLst>
              </p:cNvPr>
              <p:cNvSpPr txBox="1"/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8608CE7B-9F7C-7E99-6E83-A90C1D54F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2" name="Flowchart: Manual Input 171">
            <a:extLst>
              <a:ext uri="{FF2B5EF4-FFF2-40B4-BE49-F238E27FC236}">
                <a16:creationId xmlns:a16="http://schemas.microsoft.com/office/drawing/2014/main" id="{B9B3925E-BBA7-8F5E-425A-2C5002FF5080}"/>
              </a:ext>
            </a:extLst>
          </p:cNvPr>
          <p:cNvSpPr/>
          <p:nvPr/>
        </p:nvSpPr>
        <p:spPr>
          <a:xfrm rot="5400000">
            <a:off x="5634592" y="5180843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1A760AE-75DA-92B1-64D8-2A842C2E1447}"/>
              </a:ext>
            </a:extLst>
          </p:cNvPr>
          <p:cNvSpPr/>
          <p:nvPr/>
        </p:nvSpPr>
        <p:spPr>
          <a:xfrm>
            <a:off x="5546851" y="5835322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4FD71A9-691B-FF9F-A64D-046BD6E3A5D0}"/>
                  </a:ext>
                </a:extLst>
              </p:cNvPr>
              <p:cNvSpPr txBox="1"/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14FD71A9-691B-FF9F-A64D-046BD6E3A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0F921373-743D-D93F-5023-425D6C627581}"/>
                  </a:ext>
                </a:extLst>
              </p:cNvPr>
              <p:cNvSpPr txBox="1"/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0F921373-743D-D93F-5023-425D6C627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86175972-2A03-BEB8-81B7-E26965A54B07}"/>
                  </a:ext>
                </a:extLst>
              </p:cNvPr>
              <p:cNvSpPr txBox="1"/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86175972-2A03-BEB8-81B7-E26965A54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blipFill>
                <a:blip r:embed="rId5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B610647-8E5C-7562-5F87-7BA75FE36355}"/>
                  </a:ext>
                </a:extLst>
              </p:cNvPr>
              <p:cNvSpPr txBox="1"/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B610647-8E5C-7562-5F87-7BA75FE36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Rectangle 177">
            <a:extLst>
              <a:ext uri="{FF2B5EF4-FFF2-40B4-BE49-F238E27FC236}">
                <a16:creationId xmlns:a16="http://schemas.microsoft.com/office/drawing/2014/main" id="{C7E936B1-5B96-BE23-0CA8-524A6DB7F19E}"/>
              </a:ext>
            </a:extLst>
          </p:cNvPr>
          <p:cNvSpPr/>
          <p:nvPr/>
        </p:nvSpPr>
        <p:spPr>
          <a:xfrm>
            <a:off x="542748" y="1345116"/>
            <a:ext cx="1452128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E45CFA9-6273-1299-D453-0B8C82D26EA5}"/>
              </a:ext>
            </a:extLst>
          </p:cNvPr>
          <p:cNvSpPr/>
          <p:nvPr/>
        </p:nvSpPr>
        <p:spPr>
          <a:xfrm>
            <a:off x="2192597" y="1350576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B481988-0E07-4DA4-262D-0F14D629CB96}"/>
              </a:ext>
            </a:extLst>
          </p:cNvPr>
          <p:cNvSpPr/>
          <p:nvPr/>
        </p:nvSpPr>
        <p:spPr>
          <a:xfrm>
            <a:off x="3452592" y="1345116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95F3C74-1EE3-36E0-7FAF-B69C40F3303D}"/>
              </a:ext>
            </a:extLst>
          </p:cNvPr>
          <p:cNvSpPr/>
          <p:nvPr/>
        </p:nvSpPr>
        <p:spPr>
          <a:xfrm>
            <a:off x="516193" y="3099886"/>
            <a:ext cx="1452128" cy="131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4972A4-B939-9F7C-197F-023FFFA756D0}"/>
              </a:ext>
            </a:extLst>
          </p:cNvPr>
          <p:cNvSpPr/>
          <p:nvPr/>
        </p:nvSpPr>
        <p:spPr>
          <a:xfrm>
            <a:off x="2166042" y="3105346"/>
            <a:ext cx="647969" cy="131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23CA903-E20F-1FA4-81FA-13CF20BC7A4F}"/>
              </a:ext>
            </a:extLst>
          </p:cNvPr>
          <p:cNvSpPr/>
          <p:nvPr/>
        </p:nvSpPr>
        <p:spPr>
          <a:xfrm>
            <a:off x="3426037" y="3099886"/>
            <a:ext cx="647969" cy="131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153AD48-FC12-9F6C-2FC1-A4EC9C1B9BB4}"/>
              </a:ext>
            </a:extLst>
          </p:cNvPr>
          <p:cNvSpPr/>
          <p:nvPr/>
        </p:nvSpPr>
        <p:spPr>
          <a:xfrm>
            <a:off x="545192" y="4888310"/>
            <a:ext cx="1452128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8B81959-F586-C0DC-8868-23A88AFEF2E8}"/>
              </a:ext>
            </a:extLst>
          </p:cNvPr>
          <p:cNvSpPr/>
          <p:nvPr/>
        </p:nvSpPr>
        <p:spPr>
          <a:xfrm>
            <a:off x="2195041" y="4893770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7C3187D-EA9D-14C6-AD4B-CA346F588DA4}"/>
              </a:ext>
            </a:extLst>
          </p:cNvPr>
          <p:cNvSpPr/>
          <p:nvPr/>
        </p:nvSpPr>
        <p:spPr>
          <a:xfrm>
            <a:off x="3455036" y="4888310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32D8B6B8-CCAB-C66A-D3BD-ACE2557FECAE}"/>
              </a:ext>
            </a:extLst>
          </p:cNvPr>
          <p:cNvSpPr/>
          <p:nvPr/>
        </p:nvSpPr>
        <p:spPr>
          <a:xfrm>
            <a:off x="5069763" y="1275604"/>
            <a:ext cx="1452128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88D4F2D-FACE-9A72-DE0F-02D63AD75EFB}"/>
              </a:ext>
            </a:extLst>
          </p:cNvPr>
          <p:cNvSpPr/>
          <p:nvPr/>
        </p:nvSpPr>
        <p:spPr>
          <a:xfrm>
            <a:off x="6680284" y="1281064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4159BE4F-6C38-94ED-53F9-03F331CAA526}"/>
              </a:ext>
            </a:extLst>
          </p:cNvPr>
          <p:cNvSpPr/>
          <p:nvPr/>
        </p:nvSpPr>
        <p:spPr>
          <a:xfrm>
            <a:off x="7940279" y="1275604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670FE94E-EBF0-6240-AC99-06C1B3187982}"/>
              </a:ext>
            </a:extLst>
          </p:cNvPr>
          <p:cNvSpPr/>
          <p:nvPr/>
        </p:nvSpPr>
        <p:spPr>
          <a:xfrm>
            <a:off x="5071826" y="3153835"/>
            <a:ext cx="1452128" cy="131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1FB22E39-F67B-D7E4-FA74-B9E46F1987E0}"/>
              </a:ext>
            </a:extLst>
          </p:cNvPr>
          <p:cNvSpPr/>
          <p:nvPr/>
        </p:nvSpPr>
        <p:spPr>
          <a:xfrm>
            <a:off x="6721675" y="3159295"/>
            <a:ext cx="647969" cy="131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C87C3B86-8095-58EB-9C2A-52EF7FD9F9F5}"/>
              </a:ext>
            </a:extLst>
          </p:cNvPr>
          <p:cNvSpPr/>
          <p:nvPr/>
        </p:nvSpPr>
        <p:spPr>
          <a:xfrm>
            <a:off x="7981670" y="3153835"/>
            <a:ext cx="647969" cy="131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4A386CF2-4FC7-7E35-FE4B-A6A88FA402BC}"/>
              </a:ext>
            </a:extLst>
          </p:cNvPr>
          <p:cNvSpPr/>
          <p:nvPr/>
        </p:nvSpPr>
        <p:spPr>
          <a:xfrm>
            <a:off x="5037397" y="4976985"/>
            <a:ext cx="1452128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37301DC-D1AA-91F4-5DD4-2B363FA42866}"/>
              </a:ext>
            </a:extLst>
          </p:cNvPr>
          <p:cNvSpPr/>
          <p:nvPr/>
        </p:nvSpPr>
        <p:spPr>
          <a:xfrm>
            <a:off x="6687246" y="4982445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01B36C1-AEA5-142E-9428-DFAE54F8ED0D}"/>
              </a:ext>
            </a:extLst>
          </p:cNvPr>
          <p:cNvSpPr/>
          <p:nvPr/>
        </p:nvSpPr>
        <p:spPr>
          <a:xfrm>
            <a:off x="7947241" y="4976985"/>
            <a:ext cx="647969" cy="131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7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9050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2563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877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9050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2563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8777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1184" t="-49671" r="-165789" b="-2003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0726" t="-49671" r="-1613" b="-2003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1184" t="-150165" r="-165789" b="-1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0726" t="-150165" r="-1613" b="-1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1184" t="-249342" r="-165789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0726" t="-249342" r="-1613" b="-6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2" name="Table 51">
                <a:extLst>
                  <a:ext uri="{FF2B5EF4-FFF2-40B4-BE49-F238E27FC236}">
                    <a16:creationId xmlns:a16="http://schemas.microsoft.com/office/drawing/2014/main" id="{5397CA5F-3854-2EB6-36E9-F2C22BA041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29767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349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459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&amp;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2" name="Table 51">
                <a:extLst>
                  <a:ext uri="{FF2B5EF4-FFF2-40B4-BE49-F238E27FC236}">
                    <a16:creationId xmlns:a16="http://schemas.microsoft.com/office/drawing/2014/main" id="{5397CA5F-3854-2EB6-36E9-F2C22BA041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29767" y="96980"/>
              <a:ext cx="4385185" cy="64611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4349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15459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23309">
                      <a:extLst>
                        <a:ext uri="{9D8B030D-6E8A-4147-A177-3AD203B41FA5}">
                          <a16:colId xmlns:a16="http://schemas.microsoft.com/office/drawing/2014/main" val="4084019226"/>
                        </a:ext>
                      </a:extLst>
                    </a:gridCol>
                    <a:gridCol w="1511538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91224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Trapezium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sides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height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11184" t="-49671" r="-165789" b="-2003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90726" t="-49671" r="-1613" b="-2003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11184" t="-150165" r="-165789" b="-1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90726" t="-150165" r="-1613" b="-1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18496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11184" t="-249342" r="-165789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90726" t="-249342" r="-1613" b="-6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6" name="Trapezoid 55">
            <a:extLst>
              <a:ext uri="{FF2B5EF4-FFF2-40B4-BE49-F238E27FC236}">
                <a16:creationId xmlns:a16="http://schemas.microsoft.com/office/drawing/2014/main" id="{ABCEFA97-B00F-1874-8F8D-1A79854AC87B}"/>
              </a:ext>
            </a:extLst>
          </p:cNvPr>
          <p:cNvSpPr/>
          <p:nvPr/>
        </p:nvSpPr>
        <p:spPr>
          <a:xfrm>
            <a:off x="818530" y="1681317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361C790-EC02-107F-E397-B74C0C7D7E3B}"/>
              </a:ext>
            </a:extLst>
          </p:cNvPr>
          <p:cNvCxnSpPr/>
          <p:nvPr/>
        </p:nvCxnSpPr>
        <p:spPr>
          <a:xfrm>
            <a:off x="1319976" y="16026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A00F85F-42B5-A02C-40CA-80A1F00CA6FF}"/>
              </a:ext>
            </a:extLst>
          </p:cNvPr>
          <p:cNvCxnSpPr>
            <a:cxnSpLocks/>
          </p:cNvCxnSpPr>
          <p:nvPr/>
        </p:nvCxnSpPr>
        <p:spPr>
          <a:xfrm flipH="1">
            <a:off x="1319976" y="16813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609C51-8C11-40E9-474F-0432A88D852C}"/>
              </a:ext>
            </a:extLst>
          </p:cNvPr>
          <p:cNvCxnSpPr/>
          <p:nvPr/>
        </p:nvCxnSpPr>
        <p:spPr>
          <a:xfrm>
            <a:off x="1305224" y="2197511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1543E3-390E-7413-A447-9DC56F253EF9}"/>
              </a:ext>
            </a:extLst>
          </p:cNvPr>
          <p:cNvCxnSpPr>
            <a:cxnSpLocks/>
          </p:cNvCxnSpPr>
          <p:nvPr/>
        </p:nvCxnSpPr>
        <p:spPr>
          <a:xfrm flipH="1">
            <a:off x="1305224" y="227616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AF686E6-FF73-00D4-7ED1-3B38185BC997}"/>
                  </a:ext>
                </a:extLst>
              </p:cNvPr>
              <p:cNvSpPr txBox="1"/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AF686E6-FF73-00D4-7ED1-3B38185BC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E1043-886B-11D0-337F-AF85A013134E}"/>
              </a:ext>
            </a:extLst>
          </p:cNvPr>
          <p:cNvCxnSpPr/>
          <p:nvPr/>
        </p:nvCxnSpPr>
        <p:spPr>
          <a:xfrm flipV="1">
            <a:off x="727584" y="168131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D8F457A-EAE7-EB5E-75DE-8DF9D4183FBE}"/>
                  </a:ext>
                </a:extLst>
              </p:cNvPr>
              <p:cNvSpPr txBox="1"/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D8F457A-EAE7-EB5E-75DE-8DF9D4183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7F16808-3031-7591-DBD8-0A76AA02F4E4}"/>
                  </a:ext>
                </a:extLst>
              </p:cNvPr>
              <p:cNvSpPr txBox="1"/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7F16808-3031-7591-DBD8-0A76AA02F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A5359C8-8381-F4AA-A918-BCC5049903F7}"/>
                  </a:ext>
                </a:extLst>
              </p:cNvPr>
              <p:cNvSpPr txBox="1"/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A5359C8-8381-F4AA-A918-BCC504990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>
            <a:extLst>
              <a:ext uri="{FF2B5EF4-FFF2-40B4-BE49-F238E27FC236}">
                <a16:creationId xmlns:a16="http://schemas.microsoft.com/office/drawing/2014/main" id="{87364541-76F1-756A-ACEE-1B6FA0C5B036}"/>
              </a:ext>
            </a:extLst>
          </p:cNvPr>
          <p:cNvSpPr/>
          <p:nvPr/>
        </p:nvSpPr>
        <p:spPr>
          <a:xfrm>
            <a:off x="747243" y="2210273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rapezoid 109">
            <a:extLst>
              <a:ext uri="{FF2B5EF4-FFF2-40B4-BE49-F238E27FC236}">
                <a16:creationId xmlns:a16="http://schemas.microsoft.com/office/drawing/2014/main" id="{5C94AC4C-8E4F-158E-75D9-F9D78BF3CCC6}"/>
              </a:ext>
            </a:extLst>
          </p:cNvPr>
          <p:cNvSpPr/>
          <p:nvPr/>
        </p:nvSpPr>
        <p:spPr>
          <a:xfrm rot="10800000">
            <a:off x="803784" y="3470963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6DAE58C-1B68-2483-28AC-A9EE4D40F33C}"/>
              </a:ext>
            </a:extLst>
          </p:cNvPr>
          <p:cNvCxnSpPr/>
          <p:nvPr/>
        </p:nvCxnSpPr>
        <p:spPr>
          <a:xfrm>
            <a:off x="1310144" y="33952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A5FF4AD-335C-43F6-8E97-3876575C91C2}"/>
              </a:ext>
            </a:extLst>
          </p:cNvPr>
          <p:cNvCxnSpPr>
            <a:cxnSpLocks/>
          </p:cNvCxnSpPr>
          <p:nvPr/>
        </p:nvCxnSpPr>
        <p:spPr>
          <a:xfrm flipH="1">
            <a:off x="1310144" y="34739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7659ED8-A421-6B9F-1E50-6D16989F943B}"/>
                  </a:ext>
                </a:extLst>
              </p:cNvPr>
              <p:cNvSpPr txBox="1"/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7659ED8-A421-6B9F-1E50-6D16989F9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92BCAB-FA4E-21CA-89BC-45F274C17AFF}"/>
                  </a:ext>
                </a:extLst>
              </p:cNvPr>
              <p:cNvSpPr txBox="1"/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92BCAB-FA4E-21CA-89BC-45F274C17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64969F27-51D5-BCE3-2C87-401272CD45EA}"/>
                  </a:ext>
                </a:extLst>
              </p:cNvPr>
              <p:cNvSpPr txBox="1"/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64969F27-51D5-BCE3-2C87-401272CD4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03FAB03-3799-5651-3CC2-3696EEDF5A47}"/>
              </a:ext>
            </a:extLst>
          </p:cNvPr>
          <p:cNvCxnSpPr/>
          <p:nvPr/>
        </p:nvCxnSpPr>
        <p:spPr>
          <a:xfrm flipV="1">
            <a:off x="712837" y="346776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5301617-923D-647E-F933-B845D740775E}"/>
                  </a:ext>
                </a:extLst>
              </p:cNvPr>
              <p:cNvSpPr txBox="1"/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5301617-923D-647E-F933-B845D7407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D8C554F-FD7C-6FDE-CC26-DC201260A949}"/>
              </a:ext>
            </a:extLst>
          </p:cNvPr>
          <p:cNvCxnSpPr/>
          <p:nvPr/>
        </p:nvCxnSpPr>
        <p:spPr>
          <a:xfrm>
            <a:off x="1295403" y="3999942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9B8A4D1-5989-44EB-F6AE-3B6B53D0E6F7}"/>
              </a:ext>
            </a:extLst>
          </p:cNvPr>
          <p:cNvCxnSpPr>
            <a:cxnSpLocks/>
          </p:cNvCxnSpPr>
          <p:nvPr/>
        </p:nvCxnSpPr>
        <p:spPr>
          <a:xfrm flipH="1">
            <a:off x="1295403" y="407860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E7489D3-784B-6C11-04AD-2FAA6BEA6BE1}"/>
              </a:ext>
            </a:extLst>
          </p:cNvPr>
          <p:cNvSpPr/>
          <p:nvPr/>
        </p:nvSpPr>
        <p:spPr>
          <a:xfrm>
            <a:off x="741715" y="3986545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F5F15B5-8BE6-3C64-A311-42D35B369657}"/>
              </a:ext>
            </a:extLst>
          </p:cNvPr>
          <p:cNvCxnSpPr/>
          <p:nvPr/>
        </p:nvCxnSpPr>
        <p:spPr>
          <a:xfrm flipH="1">
            <a:off x="693174" y="4078600"/>
            <a:ext cx="4067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rapezoid 121">
            <a:extLst>
              <a:ext uri="{FF2B5EF4-FFF2-40B4-BE49-F238E27FC236}">
                <a16:creationId xmlns:a16="http://schemas.microsoft.com/office/drawing/2014/main" id="{5338F22E-D5F4-63EC-0ED5-8EA82275EB77}"/>
              </a:ext>
            </a:extLst>
          </p:cNvPr>
          <p:cNvSpPr/>
          <p:nvPr/>
        </p:nvSpPr>
        <p:spPr>
          <a:xfrm rot="10800000">
            <a:off x="803784" y="5284834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EFD06A3-A96E-37B8-B71A-74D96082CD52}"/>
              </a:ext>
            </a:extLst>
          </p:cNvPr>
          <p:cNvCxnSpPr/>
          <p:nvPr/>
        </p:nvCxnSpPr>
        <p:spPr>
          <a:xfrm>
            <a:off x="1310144" y="520913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ED2914A-F043-206B-7B75-32B0C5A8699C}"/>
              </a:ext>
            </a:extLst>
          </p:cNvPr>
          <p:cNvCxnSpPr>
            <a:cxnSpLocks/>
          </p:cNvCxnSpPr>
          <p:nvPr/>
        </p:nvCxnSpPr>
        <p:spPr>
          <a:xfrm flipH="1">
            <a:off x="1310144" y="5287788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3A5C448-935F-136C-CE59-40C2935540E8}"/>
                  </a:ext>
                </a:extLst>
              </p:cNvPr>
              <p:cNvSpPr txBox="1"/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3A5C448-935F-136C-CE59-40C293554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CC2B66C-D736-9BE3-4043-3920145911DF}"/>
                  </a:ext>
                </a:extLst>
              </p:cNvPr>
              <p:cNvSpPr txBox="1"/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CC2B66C-D736-9BE3-4043-392014591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6DF8CCC-6F8F-1FA9-C283-D593738E6201}"/>
                  </a:ext>
                </a:extLst>
              </p:cNvPr>
              <p:cNvSpPr txBox="1"/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6DF8CCC-6F8F-1FA9-C283-D593738E6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1476B7F6-6E25-D9F7-2089-E7FEEC8BD0CF}"/>
              </a:ext>
            </a:extLst>
          </p:cNvPr>
          <p:cNvCxnSpPr/>
          <p:nvPr/>
        </p:nvCxnSpPr>
        <p:spPr>
          <a:xfrm flipV="1">
            <a:off x="1096295" y="5299583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936C71C-195E-B5B2-1BC2-98B0947AEB6D}"/>
                  </a:ext>
                </a:extLst>
              </p:cNvPr>
              <p:cNvSpPr txBox="1"/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936C71C-195E-B5B2-1BC2-98B0947AE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7FF040D-F84D-9E56-1996-6B549E13C986}"/>
              </a:ext>
            </a:extLst>
          </p:cNvPr>
          <p:cNvCxnSpPr/>
          <p:nvPr/>
        </p:nvCxnSpPr>
        <p:spPr>
          <a:xfrm>
            <a:off x="1257314" y="5839986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2EA3340-CC0F-0829-7B41-B53382DC01D9}"/>
              </a:ext>
            </a:extLst>
          </p:cNvPr>
          <p:cNvCxnSpPr>
            <a:cxnSpLocks/>
          </p:cNvCxnSpPr>
          <p:nvPr/>
        </p:nvCxnSpPr>
        <p:spPr>
          <a:xfrm flipH="1">
            <a:off x="1257314" y="5918644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69DC881-6EDA-2833-039A-5C30850F2ED5}"/>
              </a:ext>
            </a:extLst>
          </p:cNvPr>
          <p:cNvSpPr/>
          <p:nvPr/>
        </p:nvSpPr>
        <p:spPr>
          <a:xfrm>
            <a:off x="1123321" y="582165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rapezoid 132">
            <a:extLst>
              <a:ext uri="{FF2B5EF4-FFF2-40B4-BE49-F238E27FC236}">
                <a16:creationId xmlns:a16="http://schemas.microsoft.com/office/drawing/2014/main" id="{1C370662-DBCE-7E22-E6F8-F4F932A6BCB5}"/>
              </a:ext>
            </a:extLst>
          </p:cNvPr>
          <p:cNvSpPr/>
          <p:nvPr/>
        </p:nvSpPr>
        <p:spPr>
          <a:xfrm rot="14905454">
            <a:off x="5309653" y="1658466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C7BDDC5-FDD0-91C3-8B13-806ABDB7C4B1}"/>
              </a:ext>
            </a:extLst>
          </p:cNvPr>
          <p:cNvCxnSpPr>
            <a:cxnSpLocks/>
          </p:cNvCxnSpPr>
          <p:nvPr/>
        </p:nvCxnSpPr>
        <p:spPr>
          <a:xfrm flipH="1">
            <a:off x="6013897" y="1698672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F00A12F-2262-BDB6-0876-8BFF6DBAAA6E}"/>
              </a:ext>
            </a:extLst>
          </p:cNvPr>
          <p:cNvCxnSpPr>
            <a:cxnSpLocks/>
          </p:cNvCxnSpPr>
          <p:nvPr/>
        </p:nvCxnSpPr>
        <p:spPr>
          <a:xfrm>
            <a:off x="6083939" y="1698672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C9D7DB-D16B-8DDF-4D80-F92289CF6799}"/>
              </a:ext>
            </a:extLst>
          </p:cNvPr>
          <p:cNvCxnSpPr>
            <a:cxnSpLocks/>
          </p:cNvCxnSpPr>
          <p:nvPr/>
        </p:nvCxnSpPr>
        <p:spPr>
          <a:xfrm flipH="1">
            <a:off x="5497701" y="2037886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022EB2E-78C1-CEC0-406C-BE18CBD4F0C1}"/>
              </a:ext>
            </a:extLst>
          </p:cNvPr>
          <p:cNvCxnSpPr>
            <a:cxnSpLocks/>
          </p:cNvCxnSpPr>
          <p:nvPr/>
        </p:nvCxnSpPr>
        <p:spPr>
          <a:xfrm>
            <a:off x="5567743" y="2037886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0E9D5A8-6F66-0AAE-F1F3-4928C37EC616}"/>
                  </a:ext>
                </a:extLst>
              </p:cNvPr>
              <p:cNvSpPr txBox="1"/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0E9D5A8-6F66-0AAE-F1F3-4928C37EC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F9A6A7E-7EC3-C3D3-48AD-0D3F253B9420}"/>
                  </a:ext>
                </a:extLst>
              </p:cNvPr>
              <p:cNvSpPr txBox="1"/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F9A6A7E-7EC3-C3D3-48AD-0D3F253B9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7DF7EB9-9DA9-F5E0-7649-80359F7C349B}"/>
                  </a:ext>
                </a:extLst>
              </p:cNvPr>
              <p:cNvSpPr txBox="1"/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7DF7EB9-9DA9-F5E0-7649-80359F7C3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369A1348-CF6B-5F44-8844-26212C41296B}"/>
                  </a:ext>
                </a:extLst>
              </p:cNvPr>
              <p:cNvSpPr txBox="1"/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369A1348-CF6B-5F44-8844-26212C412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blipFill>
                <a:blip r:embed="rId1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19F1BE5D-F654-2E73-5077-BEF8950E5751}"/>
              </a:ext>
            </a:extLst>
          </p:cNvPr>
          <p:cNvCxnSpPr>
            <a:cxnSpLocks/>
          </p:cNvCxnSpPr>
          <p:nvPr/>
        </p:nvCxnSpPr>
        <p:spPr>
          <a:xfrm flipV="1">
            <a:off x="5532722" y="1523031"/>
            <a:ext cx="484844" cy="4402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D3795C5-7F6E-D917-B5E1-552558826241}"/>
                  </a:ext>
                </a:extLst>
              </p:cNvPr>
              <p:cNvSpPr txBox="1"/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D3795C5-7F6E-D917-B5E1-552558826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Rectangle 143">
            <a:extLst>
              <a:ext uri="{FF2B5EF4-FFF2-40B4-BE49-F238E27FC236}">
                <a16:creationId xmlns:a16="http://schemas.microsoft.com/office/drawing/2014/main" id="{39A8DC9E-B20E-4722-9054-931E5B6ADE44}"/>
              </a:ext>
            </a:extLst>
          </p:cNvPr>
          <p:cNvSpPr/>
          <p:nvPr/>
        </p:nvSpPr>
        <p:spPr>
          <a:xfrm rot="4516696">
            <a:off x="5527160" y="184904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Flowchart: Manual Input 144">
            <a:extLst>
              <a:ext uri="{FF2B5EF4-FFF2-40B4-BE49-F238E27FC236}">
                <a16:creationId xmlns:a16="http://schemas.microsoft.com/office/drawing/2014/main" id="{ED618A88-0754-B81B-B993-8FF5D7E2511F}"/>
              </a:ext>
            </a:extLst>
          </p:cNvPr>
          <p:cNvSpPr/>
          <p:nvPr/>
        </p:nvSpPr>
        <p:spPr>
          <a:xfrm>
            <a:off x="5579805" y="3297415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407D45C-C1C8-4D3D-58C2-A7827683AD58}"/>
              </a:ext>
            </a:extLst>
          </p:cNvPr>
          <p:cNvSpPr/>
          <p:nvPr/>
        </p:nvSpPr>
        <p:spPr>
          <a:xfrm>
            <a:off x="5572660" y="4078600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B0D41B5-AFCB-0637-B838-B7B63EFEC02E}"/>
                  </a:ext>
                </a:extLst>
              </p:cNvPr>
              <p:cNvSpPr txBox="1"/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B0D41B5-AFCB-0637-B838-B7B63EFEC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555A994-E631-2864-34B5-8DB270F6915D}"/>
                  </a:ext>
                </a:extLst>
              </p:cNvPr>
              <p:cNvSpPr txBox="1"/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555A994-E631-2864-34B5-8DB270F69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C4BDD19-0170-DB60-3660-52999828D877}"/>
                  </a:ext>
                </a:extLst>
              </p:cNvPr>
              <p:cNvSpPr txBox="1"/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C4BDD19-0170-DB60-3660-52999828D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blipFill>
                <a:blip r:embed="rId2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668AE54A-436E-2D88-8677-78708B3AD4A8}"/>
                  </a:ext>
                </a:extLst>
              </p:cNvPr>
              <p:cNvSpPr txBox="1"/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668AE54A-436E-2D88-8677-78708B3AD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Flowchart: Manual Input 151">
            <a:extLst>
              <a:ext uri="{FF2B5EF4-FFF2-40B4-BE49-F238E27FC236}">
                <a16:creationId xmlns:a16="http://schemas.microsoft.com/office/drawing/2014/main" id="{85A4CC8E-34F0-E8A6-7517-CD7E6E1A28E7}"/>
              </a:ext>
            </a:extLst>
          </p:cNvPr>
          <p:cNvSpPr/>
          <p:nvPr/>
        </p:nvSpPr>
        <p:spPr>
          <a:xfrm rot="5400000">
            <a:off x="5634592" y="5180843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96ED1430-C4A7-7418-E5D6-1241909C0EEC}"/>
              </a:ext>
            </a:extLst>
          </p:cNvPr>
          <p:cNvSpPr/>
          <p:nvPr/>
        </p:nvSpPr>
        <p:spPr>
          <a:xfrm>
            <a:off x="5546851" y="5835322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23057E14-0FE4-6E71-BA28-CFCD2EACCC6E}"/>
                  </a:ext>
                </a:extLst>
              </p:cNvPr>
              <p:cNvSpPr txBox="1"/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23057E14-0FE4-6E71-BA28-CFCD2EACC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5531686-C5BC-FFB4-7FCA-14108D46FD5A}"/>
                  </a:ext>
                </a:extLst>
              </p:cNvPr>
              <p:cNvSpPr txBox="1"/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5531686-C5BC-FFB4-7FCA-14108D46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D5E06F1E-4FA8-C281-39C6-8F4852C4CC87}"/>
                  </a:ext>
                </a:extLst>
              </p:cNvPr>
              <p:cNvSpPr txBox="1"/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D5E06F1E-4FA8-C281-39C6-8F4852C4C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blipFill>
                <a:blip r:embed="rId2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1184022F-6D38-AA39-6EB8-9C5FB906282D}"/>
                  </a:ext>
                </a:extLst>
              </p:cNvPr>
              <p:cNvSpPr txBox="1"/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1184022F-6D38-AA39-6EB8-9C5FB9062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096381EE-A560-9B53-4351-3B4F160A6460}"/>
              </a:ext>
            </a:extLst>
          </p:cNvPr>
          <p:cNvSpPr/>
          <p:nvPr/>
        </p:nvSpPr>
        <p:spPr>
          <a:xfrm>
            <a:off x="6155144" y="4062619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0CEBBA-2CE5-5CE2-F041-A8EFC80BEEAF}"/>
              </a:ext>
            </a:extLst>
          </p:cNvPr>
          <p:cNvSpPr/>
          <p:nvPr/>
        </p:nvSpPr>
        <p:spPr>
          <a:xfrm>
            <a:off x="5520200" y="5308636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0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E86DE3-C65F-404C-8804-4DAABBF5A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536729"/>
              </p:ext>
            </p:extLst>
          </p:nvPr>
        </p:nvGraphicFramePr>
        <p:xfrm>
          <a:off x="129050" y="96980"/>
          <a:ext cx="4385185" cy="6461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63">
                  <a:extLst>
                    <a:ext uri="{9D8B030D-6E8A-4147-A177-3AD203B41FA5}">
                      <a16:colId xmlns:a16="http://schemas.microsoft.com/office/drawing/2014/main" val="1010065199"/>
                    </a:ext>
                  </a:extLst>
                </a:gridCol>
                <a:gridCol w="1587775">
                  <a:extLst>
                    <a:ext uri="{9D8B030D-6E8A-4147-A177-3AD203B41FA5}">
                      <a16:colId xmlns:a16="http://schemas.microsoft.com/office/drawing/2014/main" val="4214192232"/>
                    </a:ext>
                  </a:extLst>
                </a:gridCol>
                <a:gridCol w="923309">
                  <a:extLst>
                    <a:ext uri="{9D8B030D-6E8A-4147-A177-3AD203B41FA5}">
                      <a16:colId xmlns:a16="http://schemas.microsoft.com/office/drawing/2014/main" val="4084019226"/>
                    </a:ext>
                  </a:extLst>
                </a:gridCol>
                <a:gridCol w="1511538">
                  <a:extLst>
                    <a:ext uri="{9D8B030D-6E8A-4147-A177-3AD203B41FA5}">
                      <a16:colId xmlns:a16="http://schemas.microsoft.com/office/drawing/2014/main" val="356008351"/>
                    </a:ext>
                  </a:extLst>
                </a:gridCol>
              </a:tblGrid>
              <a:tr h="9122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Trapezium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Parallel sides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Perpendicular height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20781890"/>
                  </a:ext>
                </a:extLst>
              </a:tr>
              <a:tr h="18496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1.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3264590"/>
                  </a:ext>
                </a:extLst>
              </a:tr>
              <a:tr h="18496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2.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1457731"/>
                  </a:ext>
                </a:extLst>
              </a:tr>
              <a:tr h="18496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3.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2458855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5397CA5F-3854-2EB6-36E9-F2C22BA04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95123"/>
              </p:ext>
            </p:extLst>
          </p:nvPr>
        </p:nvGraphicFramePr>
        <p:xfrm>
          <a:off x="4629767" y="96980"/>
          <a:ext cx="4385185" cy="6461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49">
                  <a:extLst>
                    <a:ext uri="{9D8B030D-6E8A-4147-A177-3AD203B41FA5}">
                      <a16:colId xmlns:a16="http://schemas.microsoft.com/office/drawing/2014/main" val="1010065199"/>
                    </a:ext>
                  </a:extLst>
                </a:gridCol>
                <a:gridCol w="1545989">
                  <a:extLst>
                    <a:ext uri="{9D8B030D-6E8A-4147-A177-3AD203B41FA5}">
                      <a16:colId xmlns:a16="http://schemas.microsoft.com/office/drawing/2014/main" val="4214192232"/>
                    </a:ext>
                  </a:extLst>
                </a:gridCol>
                <a:gridCol w="923309">
                  <a:extLst>
                    <a:ext uri="{9D8B030D-6E8A-4147-A177-3AD203B41FA5}">
                      <a16:colId xmlns:a16="http://schemas.microsoft.com/office/drawing/2014/main" val="4084019226"/>
                    </a:ext>
                  </a:extLst>
                </a:gridCol>
                <a:gridCol w="1511538">
                  <a:extLst>
                    <a:ext uri="{9D8B030D-6E8A-4147-A177-3AD203B41FA5}">
                      <a16:colId xmlns:a16="http://schemas.microsoft.com/office/drawing/2014/main" val="356008351"/>
                    </a:ext>
                  </a:extLst>
                </a:gridCol>
              </a:tblGrid>
              <a:tr h="9122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Trapezium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Parallel sides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Perpendicular height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20781890"/>
                  </a:ext>
                </a:extLst>
              </a:tr>
              <a:tr h="18496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4.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3264590"/>
                  </a:ext>
                </a:extLst>
              </a:tr>
              <a:tr h="18496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5.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1457731"/>
                  </a:ext>
                </a:extLst>
              </a:tr>
              <a:tr h="184962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6.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2458855"/>
                  </a:ext>
                </a:extLst>
              </a:tr>
            </a:tbl>
          </a:graphicData>
        </a:graphic>
      </p:graphicFrame>
      <p:sp>
        <p:nvSpPr>
          <p:cNvPr id="56" name="Trapezoid 55">
            <a:extLst>
              <a:ext uri="{FF2B5EF4-FFF2-40B4-BE49-F238E27FC236}">
                <a16:creationId xmlns:a16="http://schemas.microsoft.com/office/drawing/2014/main" id="{ABCEFA97-B00F-1874-8F8D-1A79854AC87B}"/>
              </a:ext>
            </a:extLst>
          </p:cNvPr>
          <p:cNvSpPr/>
          <p:nvPr/>
        </p:nvSpPr>
        <p:spPr>
          <a:xfrm>
            <a:off x="818530" y="1681317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361C790-EC02-107F-E397-B74C0C7D7E3B}"/>
              </a:ext>
            </a:extLst>
          </p:cNvPr>
          <p:cNvCxnSpPr/>
          <p:nvPr/>
        </p:nvCxnSpPr>
        <p:spPr>
          <a:xfrm>
            <a:off x="1319976" y="16026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A00F85F-42B5-A02C-40CA-80A1F00CA6FF}"/>
              </a:ext>
            </a:extLst>
          </p:cNvPr>
          <p:cNvCxnSpPr>
            <a:cxnSpLocks/>
          </p:cNvCxnSpPr>
          <p:nvPr/>
        </p:nvCxnSpPr>
        <p:spPr>
          <a:xfrm flipH="1">
            <a:off x="1319976" y="16813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609C51-8C11-40E9-474F-0432A88D852C}"/>
              </a:ext>
            </a:extLst>
          </p:cNvPr>
          <p:cNvCxnSpPr/>
          <p:nvPr/>
        </p:nvCxnSpPr>
        <p:spPr>
          <a:xfrm>
            <a:off x="1305224" y="2197511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1543E3-390E-7413-A447-9DC56F253EF9}"/>
              </a:ext>
            </a:extLst>
          </p:cNvPr>
          <p:cNvCxnSpPr>
            <a:cxnSpLocks/>
          </p:cNvCxnSpPr>
          <p:nvPr/>
        </p:nvCxnSpPr>
        <p:spPr>
          <a:xfrm flipH="1">
            <a:off x="1305224" y="227616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AF686E6-FF73-00D4-7ED1-3B38185BC997}"/>
                  </a:ext>
                </a:extLst>
              </p:cNvPr>
              <p:cNvSpPr txBox="1"/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AF686E6-FF73-00D4-7ED1-3B38185BC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453" y="1323185"/>
                <a:ext cx="34904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E1043-886B-11D0-337F-AF85A013134E}"/>
              </a:ext>
            </a:extLst>
          </p:cNvPr>
          <p:cNvCxnSpPr/>
          <p:nvPr/>
        </p:nvCxnSpPr>
        <p:spPr>
          <a:xfrm flipV="1">
            <a:off x="727584" y="168131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D8F457A-EAE7-EB5E-75DE-8DF9D4183FBE}"/>
                  </a:ext>
                </a:extLst>
              </p:cNvPr>
              <p:cNvSpPr txBox="1"/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D8F457A-EAE7-EB5E-75DE-8DF9D4183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638" y="1720646"/>
                <a:ext cx="34904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7F16808-3031-7591-DBD8-0A76AA02F4E4}"/>
                  </a:ext>
                </a:extLst>
              </p:cNvPr>
              <p:cNvSpPr txBox="1"/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7F16808-3031-7591-DBD8-0A76AA02F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2297311"/>
                <a:ext cx="349045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A5359C8-8381-F4AA-A918-BCC5049903F7}"/>
                  </a:ext>
                </a:extLst>
              </p:cNvPr>
              <p:cNvSpPr txBox="1"/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A5359C8-8381-F4AA-A918-BCC504990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5" y="1759974"/>
                <a:ext cx="3490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>
            <a:extLst>
              <a:ext uri="{FF2B5EF4-FFF2-40B4-BE49-F238E27FC236}">
                <a16:creationId xmlns:a16="http://schemas.microsoft.com/office/drawing/2014/main" id="{87364541-76F1-756A-ACEE-1B6FA0C5B036}"/>
              </a:ext>
            </a:extLst>
          </p:cNvPr>
          <p:cNvSpPr/>
          <p:nvPr/>
        </p:nvSpPr>
        <p:spPr>
          <a:xfrm>
            <a:off x="747243" y="2210273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rapezoid 109">
            <a:extLst>
              <a:ext uri="{FF2B5EF4-FFF2-40B4-BE49-F238E27FC236}">
                <a16:creationId xmlns:a16="http://schemas.microsoft.com/office/drawing/2014/main" id="{5C94AC4C-8E4F-158E-75D9-F9D78BF3CCC6}"/>
              </a:ext>
            </a:extLst>
          </p:cNvPr>
          <p:cNvSpPr/>
          <p:nvPr/>
        </p:nvSpPr>
        <p:spPr>
          <a:xfrm rot="10800000">
            <a:off x="803784" y="3470963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6DAE58C-1B68-2483-28AC-A9EE4D40F33C}"/>
              </a:ext>
            </a:extLst>
          </p:cNvPr>
          <p:cNvCxnSpPr/>
          <p:nvPr/>
        </p:nvCxnSpPr>
        <p:spPr>
          <a:xfrm>
            <a:off x="1310144" y="3395259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A5FF4AD-335C-43F6-8E97-3876575C91C2}"/>
              </a:ext>
            </a:extLst>
          </p:cNvPr>
          <p:cNvCxnSpPr>
            <a:cxnSpLocks/>
          </p:cNvCxnSpPr>
          <p:nvPr/>
        </p:nvCxnSpPr>
        <p:spPr>
          <a:xfrm flipH="1">
            <a:off x="1310144" y="3473917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7659ED8-A421-6B9F-1E50-6D16989F943B}"/>
                  </a:ext>
                </a:extLst>
              </p:cNvPr>
              <p:cNvSpPr txBox="1"/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7659ED8-A421-6B9F-1E50-6D16989F9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3051487"/>
                <a:ext cx="34904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92BCAB-FA4E-21CA-89BC-45F274C17AFF}"/>
                  </a:ext>
                </a:extLst>
              </p:cNvPr>
              <p:cNvSpPr txBox="1"/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92BCAB-FA4E-21CA-89BC-45F274C17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3624575"/>
                <a:ext cx="3490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64969F27-51D5-BCE3-2C87-401272CD45EA}"/>
                  </a:ext>
                </a:extLst>
              </p:cNvPr>
              <p:cNvSpPr txBox="1"/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64969F27-51D5-BCE3-2C87-401272CD4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4006692"/>
                <a:ext cx="349045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03FAB03-3799-5651-3CC2-3696EEDF5A47}"/>
              </a:ext>
            </a:extLst>
          </p:cNvPr>
          <p:cNvCxnSpPr/>
          <p:nvPr/>
        </p:nvCxnSpPr>
        <p:spPr>
          <a:xfrm flipV="1">
            <a:off x="712837" y="3467767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5301617-923D-647E-F933-B845D740775E}"/>
                  </a:ext>
                </a:extLst>
              </p:cNvPr>
              <p:cNvSpPr txBox="1"/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5301617-923D-647E-F933-B845D7407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38" y="3546424"/>
                <a:ext cx="3490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D8C554F-FD7C-6FDE-CC26-DC201260A949}"/>
              </a:ext>
            </a:extLst>
          </p:cNvPr>
          <p:cNvCxnSpPr/>
          <p:nvPr/>
        </p:nvCxnSpPr>
        <p:spPr>
          <a:xfrm>
            <a:off x="1295403" y="3999942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9B8A4D1-5989-44EB-F6AE-3B6B53D0E6F7}"/>
              </a:ext>
            </a:extLst>
          </p:cNvPr>
          <p:cNvCxnSpPr>
            <a:cxnSpLocks/>
          </p:cNvCxnSpPr>
          <p:nvPr/>
        </p:nvCxnSpPr>
        <p:spPr>
          <a:xfrm flipH="1">
            <a:off x="1295403" y="407860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E7489D3-784B-6C11-04AD-2FAA6BEA6BE1}"/>
              </a:ext>
            </a:extLst>
          </p:cNvPr>
          <p:cNvSpPr/>
          <p:nvPr/>
        </p:nvSpPr>
        <p:spPr>
          <a:xfrm>
            <a:off x="741715" y="3986545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F5F15B5-8BE6-3C64-A311-42D35B369657}"/>
              </a:ext>
            </a:extLst>
          </p:cNvPr>
          <p:cNvCxnSpPr/>
          <p:nvPr/>
        </p:nvCxnSpPr>
        <p:spPr>
          <a:xfrm flipH="1">
            <a:off x="693174" y="4078600"/>
            <a:ext cx="4067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rapezoid 121">
            <a:extLst>
              <a:ext uri="{FF2B5EF4-FFF2-40B4-BE49-F238E27FC236}">
                <a16:creationId xmlns:a16="http://schemas.microsoft.com/office/drawing/2014/main" id="{5338F22E-D5F4-63EC-0ED5-8EA82275EB77}"/>
              </a:ext>
            </a:extLst>
          </p:cNvPr>
          <p:cNvSpPr/>
          <p:nvPr/>
        </p:nvSpPr>
        <p:spPr>
          <a:xfrm rot="10800000">
            <a:off x="803784" y="5284834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EFD06A3-A96E-37B8-B71A-74D96082CD52}"/>
              </a:ext>
            </a:extLst>
          </p:cNvPr>
          <p:cNvCxnSpPr/>
          <p:nvPr/>
        </p:nvCxnSpPr>
        <p:spPr>
          <a:xfrm>
            <a:off x="1310144" y="5209130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ED2914A-F043-206B-7B75-32B0C5A8699C}"/>
              </a:ext>
            </a:extLst>
          </p:cNvPr>
          <p:cNvCxnSpPr>
            <a:cxnSpLocks/>
          </p:cNvCxnSpPr>
          <p:nvPr/>
        </p:nvCxnSpPr>
        <p:spPr>
          <a:xfrm flipH="1">
            <a:off x="1310144" y="5287788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3A5C448-935F-136C-CE59-40C2935540E8}"/>
                  </a:ext>
                </a:extLst>
              </p:cNvPr>
              <p:cNvSpPr txBox="1"/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B3A5C448-935F-136C-CE59-40C293554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620" y="4865358"/>
                <a:ext cx="34904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CC2B66C-D736-9BE3-4043-3920145911DF}"/>
                  </a:ext>
                </a:extLst>
              </p:cNvPr>
              <p:cNvSpPr txBox="1"/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CC2B66C-D736-9BE3-4043-392014591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474" y="5438446"/>
                <a:ext cx="34904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6DF8CCC-6F8F-1FA9-C283-D593738E6201}"/>
                  </a:ext>
                </a:extLst>
              </p:cNvPr>
              <p:cNvSpPr txBox="1"/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6DF8CCC-6F8F-1FA9-C283-D593738E6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35" y="5820563"/>
                <a:ext cx="349045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1476B7F6-6E25-D9F7-2089-E7FEEC8BD0CF}"/>
              </a:ext>
            </a:extLst>
          </p:cNvPr>
          <p:cNvCxnSpPr/>
          <p:nvPr/>
        </p:nvCxnSpPr>
        <p:spPr>
          <a:xfrm flipV="1">
            <a:off x="1096295" y="5299583"/>
            <a:ext cx="0" cy="59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936C71C-195E-B5B2-1BC2-98B0947AEB6D}"/>
                  </a:ext>
                </a:extLst>
              </p:cNvPr>
              <p:cNvSpPr txBox="1"/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936C71C-195E-B5B2-1BC2-98B0947AE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68" y="5388188"/>
                <a:ext cx="34904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7FF040D-F84D-9E56-1996-6B549E13C986}"/>
              </a:ext>
            </a:extLst>
          </p:cNvPr>
          <p:cNvCxnSpPr/>
          <p:nvPr/>
        </p:nvCxnSpPr>
        <p:spPr>
          <a:xfrm>
            <a:off x="1257314" y="5839986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2EA3340-CC0F-0829-7B41-B53382DC01D9}"/>
              </a:ext>
            </a:extLst>
          </p:cNvPr>
          <p:cNvCxnSpPr>
            <a:cxnSpLocks/>
          </p:cNvCxnSpPr>
          <p:nvPr/>
        </p:nvCxnSpPr>
        <p:spPr>
          <a:xfrm flipH="1">
            <a:off x="1257314" y="5918644"/>
            <a:ext cx="125364" cy="786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69DC881-6EDA-2833-039A-5C30850F2ED5}"/>
              </a:ext>
            </a:extLst>
          </p:cNvPr>
          <p:cNvSpPr/>
          <p:nvPr/>
        </p:nvSpPr>
        <p:spPr>
          <a:xfrm>
            <a:off x="1123321" y="582165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rapezoid 132">
            <a:extLst>
              <a:ext uri="{FF2B5EF4-FFF2-40B4-BE49-F238E27FC236}">
                <a16:creationId xmlns:a16="http://schemas.microsoft.com/office/drawing/2014/main" id="{1C370662-DBCE-7E22-E6F8-F4F932A6BCB5}"/>
              </a:ext>
            </a:extLst>
          </p:cNvPr>
          <p:cNvSpPr/>
          <p:nvPr/>
        </p:nvSpPr>
        <p:spPr>
          <a:xfrm rot="14905454">
            <a:off x="5309653" y="1658466"/>
            <a:ext cx="1101213" cy="609600"/>
          </a:xfrm>
          <a:prstGeom prst="trapezoid">
            <a:avLst>
              <a:gd name="adj" fmla="val 4435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C7BDDC5-FDD0-91C3-8B13-806ABDB7C4B1}"/>
              </a:ext>
            </a:extLst>
          </p:cNvPr>
          <p:cNvCxnSpPr>
            <a:cxnSpLocks/>
          </p:cNvCxnSpPr>
          <p:nvPr/>
        </p:nvCxnSpPr>
        <p:spPr>
          <a:xfrm flipH="1">
            <a:off x="6013897" y="1698672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F00A12F-2262-BDB6-0876-8BFF6DBAAA6E}"/>
              </a:ext>
            </a:extLst>
          </p:cNvPr>
          <p:cNvCxnSpPr>
            <a:cxnSpLocks/>
          </p:cNvCxnSpPr>
          <p:nvPr/>
        </p:nvCxnSpPr>
        <p:spPr>
          <a:xfrm>
            <a:off x="6083939" y="1698672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3C9D7DB-D16B-8DDF-4D80-F92289CF6799}"/>
              </a:ext>
            </a:extLst>
          </p:cNvPr>
          <p:cNvCxnSpPr>
            <a:cxnSpLocks/>
          </p:cNvCxnSpPr>
          <p:nvPr/>
        </p:nvCxnSpPr>
        <p:spPr>
          <a:xfrm flipH="1">
            <a:off x="5497701" y="2037886"/>
            <a:ext cx="7004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022EB2E-78C1-CEC0-406C-BE18CBD4F0C1}"/>
              </a:ext>
            </a:extLst>
          </p:cNvPr>
          <p:cNvCxnSpPr>
            <a:cxnSpLocks/>
          </p:cNvCxnSpPr>
          <p:nvPr/>
        </p:nvCxnSpPr>
        <p:spPr>
          <a:xfrm>
            <a:off x="5567743" y="2037886"/>
            <a:ext cx="115532" cy="121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0E9D5A8-6F66-0AAE-F1F3-4928C37EC616}"/>
                  </a:ext>
                </a:extLst>
              </p:cNvPr>
              <p:cNvSpPr txBox="1"/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0E9D5A8-6F66-0AAE-F1F3-4928C37EC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49" y="1914112"/>
                <a:ext cx="34904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F9A6A7E-7EC3-C3D3-48AD-0D3F253B9420}"/>
                  </a:ext>
                </a:extLst>
              </p:cNvPr>
              <p:cNvSpPr txBox="1"/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BF9A6A7E-7EC3-C3D3-48AD-0D3F253B9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220" y="1325357"/>
                <a:ext cx="349045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7DF7EB9-9DA9-F5E0-7649-80359F7C349B}"/>
                  </a:ext>
                </a:extLst>
              </p:cNvPr>
              <p:cNvSpPr txBox="1"/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7DF7EB9-9DA9-F5E0-7649-80359F7C3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480" y="1510023"/>
                <a:ext cx="34904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369A1348-CF6B-5F44-8844-26212C41296B}"/>
                  </a:ext>
                </a:extLst>
              </p:cNvPr>
              <p:cNvSpPr txBox="1"/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369A1348-CF6B-5F44-8844-26212C412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622" y="2025607"/>
                <a:ext cx="349045" cy="369332"/>
              </a:xfrm>
              <a:prstGeom prst="rect">
                <a:avLst/>
              </a:prstGeom>
              <a:blipFill>
                <a:blip r:embed="rId1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19F1BE5D-F654-2E73-5077-BEF8950E5751}"/>
              </a:ext>
            </a:extLst>
          </p:cNvPr>
          <p:cNvCxnSpPr>
            <a:cxnSpLocks/>
          </p:cNvCxnSpPr>
          <p:nvPr/>
        </p:nvCxnSpPr>
        <p:spPr>
          <a:xfrm flipV="1">
            <a:off x="5532722" y="1523031"/>
            <a:ext cx="484844" cy="4402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D3795C5-7F6E-D917-B5E1-552558826241}"/>
                  </a:ext>
                </a:extLst>
              </p:cNvPr>
              <p:cNvSpPr txBox="1"/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ED3795C5-7F6E-D917-B5E1-552558826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66" y="1625105"/>
                <a:ext cx="34904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Rectangle 143">
            <a:extLst>
              <a:ext uri="{FF2B5EF4-FFF2-40B4-BE49-F238E27FC236}">
                <a16:creationId xmlns:a16="http://schemas.microsoft.com/office/drawing/2014/main" id="{39A8DC9E-B20E-4722-9054-931E5B6ADE44}"/>
              </a:ext>
            </a:extLst>
          </p:cNvPr>
          <p:cNvSpPr/>
          <p:nvPr/>
        </p:nvSpPr>
        <p:spPr>
          <a:xfrm rot="4516696">
            <a:off x="5527160" y="1849047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Flowchart: Manual Input 144">
            <a:extLst>
              <a:ext uri="{FF2B5EF4-FFF2-40B4-BE49-F238E27FC236}">
                <a16:creationId xmlns:a16="http://schemas.microsoft.com/office/drawing/2014/main" id="{ED618A88-0754-B81B-B993-8FF5D7E2511F}"/>
              </a:ext>
            </a:extLst>
          </p:cNvPr>
          <p:cNvSpPr/>
          <p:nvPr/>
        </p:nvSpPr>
        <p:spPr>
          <a:xfrm>
            <a:off x="5579805" y="3297415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407D45C-C1C8-4D3D-58C2-A7827683AD58}"/>
              </a:ext>
            </a:extLst>
          </p:cNvPr>
          <p:cNvSpPr/>
          <p:nvPr/>
        </p:nvSpPr>
        <p:spPr>
          <a:xfrm>
            <a:off x="5572660" y="4078600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B0D41B5-AFCB-0637-B838-B7B63EFEC02E}"/>
                  </a:ext>
                </a:extLst>
              </p:cNvPr>
              <p:cNvSpPr txBox="1"/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B0D41B5-AFCB-0637-B838-B7B63EFEC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275" y="3041368"/>
                <a:ext cx="349045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555A994-E631-2864-34B5-8DB270F6915D}"/>
                  </a:ext>
                </a:extLst>
              </p:cNvPr>
              <p:cNvSpPr txBox="1"/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2555A994-E631-2864-34B5-8DB270F69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3524952"/>
                <a:ext cx="349045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C4BDD19-0170-DB60-3660-52999828D877}"/>
                  </a:ext>
                </a:extLst>
              </p:cNvPr>
              <p:cNvSpPr txBox="1"/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6C4BDD19-0170-DB60-3660-52999828D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265" y="4117929"/>
                <a:ext cx="349045" cy="369332"/>
              </a:xfrm>
              <a:prstGeom prst="rect">
                <a:avLst/>
              </a:prstGeom>
              <a:blipFill>
                <a:blip r:embed="rId2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668AE54A-436E-2D88-8677-78708B3AD4A8}"/>
                  </a:ext>
                </a:extLst>
              </p:cNvPr>
              <p:cNvSpPr txBox="1"/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668AE54A-436E-2D88-8677-78708B3AD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813" y="3568875"/>
                <a:ext cx="34904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Flowchart: Manual Input 151">
            <a:extLst>
              <a:ext uri="{FF2B5EF4-FFF2-40B4-BE49-F238E27FC236}">
                <a16:creationId xmlns:a16="http://schemas.microsoft.com/office/drawing/2014/main" id="{85A4CC8E-34F0-E8A6-7517-CD7E6E1A28E7}"/>
              </a:ext>
            </a:extLst>
          </p:cNvPr>
          <p:cNvSpPr/>
          <p:nvPr/>
        </p:nvSpPr>
        <p:spPr>
          <a:xfrm rot="5400000">
            <a:off x="5634592" y="5180843"/>
            <a:ext cx="642779" cy="859844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96ED1430-C4A7-7418-E5D6-1241909C0EEC}"/>
              </a:ext>
            </a:extLst>
          </p:cNvPr>
          <p:cNvSpPr/>
          <p:nvPr/>
        </p:nvSpPr>
        <p:spPr>
          <a:xfrm>
            <a:off x="5546851" y="5835322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23057E14-0FE4-6E71-BA28-CFCD2EACCC6E}"/>
                  </a:ext>
                </a:extLst>
              </p:cNvPr>
              <p:cNvSpPr txBox="1"/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23057E14-0FE4-6E71-BA28-CFCD2EACC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04" y="4955333"/>
                <a:ext cx="349045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5531686-C5BC-FFB4-7FCA-14108D46FD5A}"/>
                  </a:ext>
                </a:extLst>
              </p:cNvPr>
              <p:cNvSpPr txBox="1"/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5531686-C5BC-FFB4-7FCA-14108D46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84" y="5359662"/>
                <a:ext cx="349045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D5E06F1E-4FA8-C281-39C6-8F4852C4CC87}"/>
                  </a:ext>
                </a:extLst>
              </p:cNvPr>
              <p:cNvSpPr txBox="1"/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D5E06F1E-4FA8-C281-39C6-8F4852C4C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944" y="5913980"/>
                <a:ext cx="349045" cy="369332"/>
              </a:xfrm>
              <a:prstGeom prst="rect">
                <a:avLst/>
              </a:prstGeom>
              <a:blipFill>
                <a:blip r:embed="rId2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1184022F-6D38-AA39-6EB8-9C5FB906282D}"/>
                  </a:ext>
                </a:extLst>
              </p:cNvPr>
              <p:cNvSpPr txBox="1"/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1184022F-6D38-AA39-6EB8-9C5FB9062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591" y="5366140"/>
                <a:ext cx="349045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096381EE-A560-9B53-4351-3B4F160A6460}"/>
              </a:ext>
            </a:extLst>
          </p:cNvPr>
          <p:cNvSpPr/>
          <p:nvPr/>
        </p:nvSpPr>
        <p:spPr>
          <a:xfrm>
            <a:off x="6155144" y="4062619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0CEBBA-2CE5-5CE2-F041-A8EFC80BEEAF}"/>
              </a:ext>
            </a:extLst>
          </p:cNvPr>
          <p:cNvSpPr/>
          <p:nvPr/>
        </p:nvSpPr>
        <p:spPr>
          <a:xfrm>
            <a:off x="5520200" y="5308636"/>
            <a:ext cx="78658" cy="786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4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17C53D-3486-3A24-B208-B2EF61ECBD30}"/>
              </a:ext>
            </a:extLst>
          </p:cNvPr>
          <p:cNvSpPr/>
          <p:nvPr/>
        </p:nvSpPr>
        <p:spPr>
          <a:xfrm>
            <a:off x="1681147" y="1504230"/>
            <a:ext cx="5628033" cy="393364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4144A8-A2CB-B9F6-7098-278CF50078B6}"/>
              </a:ext>
            </a:extLst>
          </p:cNvPr>
          <p:cNvCxnSpPr>
            <a:cxnSpLocks/>
            <a:stCxn id="5" idx="3"/>
            <a:endCxn id="5" idx="1"/>
          </p:cNvCxnSpPr>
          <p:nvPr/>
        </p:nvCxnSpPr>
        <p:spPr>
          <a:xfrm flipH="1">
            <a:off x="1681147" y="3471053"/>
            <a:ext cx="56280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6F25EF-F581-1D37-0374-CEF5464F42F1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4495163" y="1504230"/>
            <a:ext cx="0" cy="3933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0AB17A2-87B9-9917-1BB0-6747F3132563}"/>
              </a:ext>
            </a:extLst>
          </p:cNvPr>
          <p:cNvSpPr txBox="1"/>
          <p:nvPr/>
        </p:nvSpPr>
        <p:spPr>
          <a:xfrm>
            <a:off x="1784591" y="1805317"/>
            <a:ext cx="25846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lang="en-GB" sz="2100" dirty="0">
                <a:solidFill>
                  <a:prstClr val="black"/>
                </a:solidFill>
              </a:rPr>
              <a:t>a </a:t>
            </a:r>
            <a:r>
              <a:rPr lang="en-GB" sz="2100" dirty="0">
                <a:solidFill>
                  <a:srgbClr val="D19D1E"/>
                </a:solidFill>
              </a:rPr>
              <a:t>trapezium </a:t>
            </a:r>
            <a:r>
              <a:rPr lang="en-GB" sz="2100" dirty="0"/>
              <a:t>and mark on the parallel sides and perpendicular height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7DB6EF-6242-CE04-C3C5-77F679803AB7}"/>
              </a:ext>
            </a:extLst>
          </p:cNvPr>
          <p:cNvSpPr txBox="1"/>
          <p:nvPr/>
        </p:nvSpPr>
        <p:spPr>
          <a:xfrm>
            <a:off x="4648838" y="1805317"/>
            <a:ext cx="253981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another</a:t>
            </a:r>
            <a:r>
              <a:rPr lang="en-GB" sz="2100" dirty="0">
                <a:solidFill>
                  <a:prstClr val="black"/>
                </a:solidFill>
              </a:rPr>
              <a:t> </a:t>
            </a:r>
            <a:r>
              <a:rPr lang="en-GB" sz="2100" dirty="0">
                <a:solidFill>
                  <a:srgbClr val="D19D1E"/>
                </a:solidFill>
              </a:rPr>
              <a:t>trapezium </a:t>
            </a:r>
            <a:r>
              <a:rPr lang="en-GB" sz="2100" dirty="0"/>
              <a:t>and mark on the parallel sides and perpendicular height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B252AB-9241-0BA8-0EA2-D7FDE62DD55C}"/>
              </a:ext>
            </a:extLst>
          </p:cNvPr>
          <p:cNvSpPr txBox="1"/>
          <p:nvPr/>
        </p:nvSpPr>
        <p:spPr>
          <a:xfrm>
            <a:off x="1818378" y="3612407"/>
            <a:ext cx="2562253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interesting </a:t>
            </a:r>
            <a:r>
              <a:rPr lang="en-GB" sz="2100" dirty="0">
                <a:solidFill>
                  <a:srgbClr val="D19D1E"/>
                </a:solidFill>
              </a:rPr>
              <a:t>trapezium </a:t>
            </a:r>
            <a:r>
              <a:rPr lang="en-GB" sz="2100" dirty="0"/>
              <a:t>and mark on the parallel sides and perpendicular height</a:t>
            </a: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rgbClr val="D19D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F2B16B-887D-4B1D-94CD-549E33027878}"/>
              </a:ext>
            </a:extLst>
          </p:cNvPr>
          <p:cNvSpPr txBox="1"/>
          <p:nvPr/>
        </p:nvSpPr>
        <p:spPr>
          <a:xfrm>
            <a:off x="4689659" y="3832596"/>
            <a:ext cx="23104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trapezium someone might think is correctly labelled, </a:t>
            </a:r>
            <a:r>
              <a:rPr lang="en-GB" sz="2100" dirty="0">
                <a:solidFill>
                  <a:srgbClr val="D19D1E"/>
                </a:solidFill>
              </a:rPr>
              <a:t>but is not</a:t>
            </a: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rgbClr val="D19D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FC0653-6B56-29D3-9216-1914C8FA839C}"/>
              </a:ext>
            </a:extLst>
          </p:cNvPr>
          <p:cNvSpPr txBox="1"/>
          <p:nvPr/>
        </p:nvSpPr>
        <p:spPr>
          <a:xfrm>
            <a:off x="1966320" y="631112"/>
            <a:ext cx="521135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your mini-whiteboards can you sketch…</a:t>
            </a:r>
          </a:p>
        </p:txBody>
      </p:sp>
    </p:spTree>
    <p:extLst>
      <p:ext uri="{BB962C8B-B14F-4D97-AF65-F5344CB8AC3E}">
        <p14:creationId xmlns:p14="http://schemas.microsoft.com/office/powerpoint/2010/main" val="30471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283</Words>
  <Application>Microsoft Office PowerPoint</Application>
  <PresentationFormat>On-screen Show (4:3)</PresentationFormat>
  <Paragraphs>171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5_Office Theme</vt:lpstr>
      <vt:lpstr>Sides of a trapezium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135</cp:revision>
  <dcterms:created xsi:type="dcterms:W3CDTF">2018-01-26T08:52:52Z</dcterms:created>
  <dcterms:modified xsi:type="dcterms:W3CDTF">2022-12-05T11:21:55Z</dcterms:modified>
</cp:coreProperties>
</file>