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9" d="100"/>
          <a:sy n="99" d="100"/>
        </p:scale>
        <p:origin x="19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2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Multiplying fractions by integers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793081" y="3870057"/>
                <a:ext cx="1079911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081" y="3870057"/>
                <a:ext cx="1079911" cy="6914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772365" y="4574102"/>
                <a:ext cx="1082797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8×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365" y="4574102"/>
                <a:ext cx="1082797" cy="6301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517291" y="5278147"/>
                <a:ext cx="1320041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291" y="5278147"/>
                <a:ext cx="1320041" cy="6914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764778" cy="1424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764778" cy="14244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1444113" cy="14158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1444113" cy="1415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RLordEM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RLordEM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4"/>
              <p:cNvSpPr txBox="1">
                <a:spLocks/>
              </p:cNvSpPr>
              <p:nvPr/>
            </p:nvSpPr>
            <p:spPr>
              <a:xfrm>
                <a:off x="84222" y="157246"/>
                <a:ext cx="4456247" cy="70135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 algn="l">
                  <a:buClr>
                    <a:srgbClr val="007FFF"/>
                  </a:buClr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514350" indent="-514350" algn="l">
                  <a:buClr>
                    <a:srgbClr val="007FFF"/>
                  </a:buClr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 algn="l">
                  <a:buClr>
                    <a:srgbClr val="007FFF"/>
                  </a:buClr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 algn="l">
                  <a:buClr>
                    <a:srgbClr val="007FFF"/>
                  </a:buClr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 algn="l">
                  <a:buClr>
                    <a:srgbClr val="007FFF"/>
                  </a:buClr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 algn="l">
                  <a:buClr>
                    <a:srgbClr val="007FFF"/>
                  </a:buClr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 algn="l">
                  <a:buClr>
                    <a:srgbClr val="007FFF"/>
                  </a:buClr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 algn="l">
                  <a:buClr>
                    <a:srgbClr val="007FFF"/>
                  </a:buClr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 algn="l">
                  <a:buClr>
                    <a:srgbClr val="007FFF"/>
                  </a:buClr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−0.1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  <a:p>
                <a:pPr marL="514350" indent="-514350" algn="l">
                  <a:buClr>
                    <a:srgbClr val="007FFF"/>
                  </a:buClr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0.3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7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2" y="157246"/>
                <a:ext cx="4456247" cy="7013575"/>
              </a:xfrm>
              <a:prstGeom prst="rect">
                <a:avLst/>
              </a:prstGeom>
              <a:blipFill>
                <a:blip r:embed="rId3"/>
                <a:stretch>
                  <a:fillRect l="-2873" t="-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5"/>
              <p:cNvSpPr txBox="1">
                <a:spLocks/>
              </p:cNvSpPr>
              <p:nvPr/>
            </p:nvSpPr>
            <p:spPr>
              <a:xfrm>
                <a:off x="4372304" y="157246"/>
                <a:ext cx="4550980" cy="701357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dirty="0"/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−0.2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×−6</m:t>
                    </m:r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0.2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−0.2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×−6</m:t>
                    </m:r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  <a:p>
                <a:pPr marL="514350" indent="-514350">
                  <a:buFont typeface="+mj-lt"/>
                  <a:buAutoNum type="arabicPeriod" startAt="11"/>
                </a:pPr>
                <a:endParaRPr lang="en-GB" dirty="0"/>
              </a:p>
            </p:txBody>
          </p:sp>
        </mc:Choice>
        <mc:Fallback>
          <p:sp>
            <p:nvSpPr>
              <p:cNvPr id="8" name="Content Placeholder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304" y="157246"/>
                <a:ext cx="4550980" cy="7013575"/>
              </a:xfrm>
              <a:prstGeom prst="rect">
                <a:avLst/>
              </a:prstGeom>
              <a:blipFill>
                <a:blip r:embed="rId4"/>
                <a:stretch>
                  <a:fillRect l="-2811" t="-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C854D4-66AE-47CC-8CE2-7CB7A5819F3A}"/>
              </a:ext>
            </a:extLst>
          </p:cNvPr>
          <p:cNvSpPr txBox="1"/>
          <p:nvPr/>
        </p:nvSpPr>
        <p:spPr>
          <a:xfrm>
            <a:off x="7788166" y="0"/>
            <a:ext cx="135583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RLordEM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/>
              <p:cNvSpPr txBox="1">
                <a:spLocks/>
              </p:cNvSpPr>
              <p:nvPr/>
            </p:nvSpPr>
            <p:spPr>
              <a:xfrm>
                <a:off x="84222" y="157246"/>
                <a:ext cx="5891467" cy="70135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−0.1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0.3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2" y="157246"/>
                <a:ext cx="5891467" cy="70135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5"/>
              <p:cNvSpPr txBox="1">
                <a:spLocks/>
              </p:cNvSpPr>
              <p:nvPr/>
            </p:nvSpPr>
            <p:spPr>
              <a:xfrm>
                <a:off x="4372304" y="157246"/>
                <a:ext cx="4550980" cy="7013575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−0.2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×−6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0.2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−0.2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×−6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b="1" dirty="0"/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𝒙𝒚</m:t>
                    </m:r>
                  </m:oMath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 startAt="11"/>
                </a:pPr>
                <a:endParaRPr lang="en-GB" dirty="0"/>
              </a:p>
            </p:txBody>
          </p:sp>
        </mc:Choice>
        <mc:Fallback xmlns="">
          <p:sp>
            <p:nvSpPr>
              <p:cNvPr id="7" name="Content Placeholder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304" y="157246"/>
                <a:ext cx="4550980" cy="70135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254</Words>
  <Application>Microsoft Office PowerPoint</Application>
  <PresentationFormat>On-screen Show (4:3)</PresentationFormat>
  <Paragraphs>59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Multiplying fractions by integers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111</cp:revision>
  <dcterms:created xsi:type="dcterms:W3CDTF">2018-01-26T08:52:52Z</dcterms:created>
  <dcterms:modified xsi:type="dcterms:W3CDTF">2023-01-05T14:36:39Z</dcterms:modified>
</cp:coreProperties>
</file>