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9" r:id="rId2"/>
    <p:sldId id="299" r:id="rId3"/>
    <p:sldId id="300" r:id="rId4"/>
    <p:sldId id="301" r:id="rId5"/>
    <p:sldId id="292" r:id="rId6"/>
    <p:sldId id="294" r:id="rId7"/>
    <p:sldId id="298" r:id="rId8"/>
    <p:sldId id="296" r:id="rId9"/>
    <p:sldId id="297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1" autoAdjust="0"/>
    <p:restoredTop sz="89362" autoAdjust="0"/>
  </p:normalViewPr>
  <p:slideViewPr>
    <p:cSldViewPr snapToGrid="0">
      <p:cViewPr>
        <p:scale>
          <a:sx n="59" d="100"/>
          <a:sy n="59" d="100"/>
        </p:scale>
        <p:origin x="1661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Inverse Proportion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(building a house)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0E16C54-83E9-B991-FC5A-3B9D37F31163}"/>
              </a:ext>
            </a:extLst>
          </p:cNvPr>
          <p:cNvSpPr txBox="1">
            <a:spLocks/>
          </p:cNvSpPr>
          <p:nvPr/>
        </p:nvSpPr>
        <p:spPr>
          <a:xfrm>
            <a:off x="416669" y="4081653"/>
            <a:ext cx="8310657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If 1 builder can build a house in 40 days, how long will it take 2 builders?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69ED0B0-42E8-B4C2-F110-165F9E358861}"/>
              </a:ext>
            </a:extLst>
          </p:cNvPr>
          <p:cNvSpPr txBox="1">
            <a:spLocks/>
          </p:cNvSpPr>
          <p:nvPr/>
        </p:nvSpPr>
        <p:spPr>
          <a:xfrm>
            <a:off x="416668" y="4719552"/>
            <a:ext cx="8310657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If 1 builder can build a house in 40 days, how long will it take 5 builders?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F07DED59-4973-6653-F5E9-E7ABF0A1E62C}"/>
              </a:ext>
            </a:extLst>
          </p:cNvPr>
          <p:cNvSpPr txBox="1">
            <a:spLocks/>
          </p:cNvSpPr>
          <p:nvPr/>
        </p:nvSpPr>
        <p:spPr>
          <a:xfrm>
            <a:off x="416667" y="5357451"/>
            <a:ext cx="8310657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If 2 builders can build a house in 40 days, how long will it take 5 builders?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70280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10 builders can build a house in 30 days, how long will it take 2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10 builders can build a house in 15 days, how long will it take 2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15 days, how long will it take 5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40 days, how long will it take 4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4 builders can build a house in 30 days, how long will it take 6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12 builders can build a house in 30 days, how long will it take 5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6DBEB1-7EEE-3CA0-92D7-FDC6F7BDA20E}"/>
              </a:ext>
            </a:extLst>
          </p:cNvPr>
          <p:cNvSpPr/>
          <p:nvPr/>
        </p:nvSpPr>
        <p:spPr>
          <a:xfrm>
            <a:off x="2078897" y="648929"/>
            <a:ext cx="17261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 days</a:t>
            </a:r>
          </a:p>
        </p:txBody>
      </p:sp>
    </p:spTree>
    <p:extLst>
      <p:ext uri="{BB962C8B-B14F-4D97-AF65-F5344CB8AC3E}">
        <p14:creationId xmlns:p14="http://schemas.microsoft.com/office/powerpoint/2010/main" val="270382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60251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A2B66EA5-FA2F-156E-835E-267A5150E06A}"/>
              </a:ext>
            </a:extLst>
          </p:cNvPr>
          <p:cNvSpPr txBox="1">
            <a:spLocks/>
          </p:cNvSpPr>
          <p:nvPr/>
        </p:nvSpPr>
        <p:spPr>
          <a:xfrm>
            <a:off x="88489" y="680274"/>
            <a:ext cx="4365523" cy="765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2 builders can build a house in 40 days, how long will it take 1 builder?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81F0BC0-D811-F8DB-386D-305A6CDC9053}"/>
              </a:ext>
            </a:extLst>
          </p:cNvPr>
          <p:cNvSpPr txBox="1">
            <a:spLocks/>
          </p:cNvSpPr>
          <p:nvPr/>
        </p:nvSpPr>
        <p:spPr>
          <a:xfrm>
            <a:off x="4689988" y="680274"/>
            <a:ext cx="4365523" cy="765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4 builders can build a house in 40 days, how long will it take 1 builder?</a:t>
            </a:r>
          </a:p>
        </p:txBody>
      </p:sp>
    </p:spTree>
    <p:extLst>
      <p:ext uri="{BB962C8B-B14F-4D97-AF65-F5344CB8AC3E}">
        <p14:creationId xmlns:p14="http://schemas.microsoft.com/office/powerpoint/2010/main" val="265840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7028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2 builders can build a house in 30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30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4 builders can build a house in 20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40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10 builders can build a house in 50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11 builders can build a house in 2 days, how long will it take 1 builder?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1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7028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2 builders can build a house in 30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30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4 builders can build a house in 20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40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10 builders can build a house in 50 days, how long will it take 1 builder?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11 builders can build a house in 2 days, how long will it take 1 builder?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0E01BC-F42E-8F42-0F6C-C66293BF5505}"/>
              </a:ext>
            </a:extLst>
          </p:cNvPr>
          <p:cNvSpPr/>
          <p:nvPr/>
        </p:nvSpPr>
        <p:spPr>
          <a:xfrm>
            <a:off x="2078897" y="648929"/>
            <a:ext cx="17261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 days</a:t>
            </a:r>
          </a:p>
        </p:txBody>
      </p:sp>
    </p:spTree>
    <p:extLst>
      <p:ext uri="{BB962C8B-B14F-4D97-AF65-F5344CB8AC3E}">
        <p14:creationId xmlns:p14="http://schemas.microsoft.com/office/powerpoint/2010/main" val="379231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60251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A2B66EA5-FA2F-156E-835E-267A5150E06A}"/>
              </a:ext>
            </a:extLst>
          </p:cNvPr>
          <p:cNvSpPr txBox="1">
            <a:spLocks/>
          </p:cNvSpPr>
          <p:nvPr/>
        </p:nvSpPr>
        <p:spPr>
          <a:xfrm>
            <a:off x="88489" y="680274"/>
            <a:ext cx="4365523" cy="765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40 days, how long will it take 2 builders?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81F0BC0-D811-F8DB-386D-305A6CDC9053}"/>
              </a:ext>
            </a:extLst>
          </p:cNvPr>
          <p:cNvSpPr txBox="1">
            <a:spLocks/>
          </p:cNvSpPr>
          <p:nvPr/>
        </p:nvSpPr>
        <p:spPr>
          <a:xfrm>
            <a:off x="4689988" y="680274"/>
            <a:ext cx="4365523" cy="765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40 days, how long will it take 4 builders?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7028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30 days, how long will it take 2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30 days, how long will it take 5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20 days, how long will it take 10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40 days, how long will it take 4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50 days, how long will it take 10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20 days, how long will it take 5 builders?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7028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30 days, how long will it take 2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30 days, how long will it take 5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20 days, how long will it take 10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40 days, how long will it take 4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50 days, how long will it take 10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 builder can build a house in 20 days, how long will it take 5 builders?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35642A-E20A-1F5C-A1C7-3905C334C2F2}"/>
              </a:ext>
            </a:extLst>
          </p:cNvPr>
          <p:cNvSpPr/>
          <p:nvPr/>
        </p:nvSpPr>
        <p:spPr>
          <a:xfrm>
            <a:off x="2078897" y="648929"/>
            <a:ext cx="17261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15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days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days</a:t>
            </a:r>
          </a:p>
        </p:txBody>
      </p:sp>
    </p:spTree>
    <p:extLst>
      <p:ext uri="{BB962C8B-B14F-4D97-AF65-F5344CB8AC3E}">
        <p14:creationId xmlns:p14="http://schemas.microsoft.com/office/powerpoint/2010/main" val="191431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60251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A2B66EA5-FA2F-156E-835E-267A5150E06A}"/>
              </a:ext>
            </a:extLst>
          </p:cNvPr>
          <p:cNvSpPr txBox="1">
            <a:spLocks/>
          </p:cNvSpPr>
          <p:nvPr/>
        </p:nvSpPr>
        <p:spPr>
          <a:xfrm>
            <a:off x="88489" y="680274"/>
            <a:ext cx="4365523" cy="765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2 builders can build a house in 40 days, how long will it take 10 builders?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81F0BC0-D811-F8DB-386D-305A6CDC9053}"/>
              </a:ext>
            </a:extLst>
          </p:cNvPr>
          <p:cNvSpPr txBox="1">
            <a:spLocks/>
          </p:cNvSpPr>
          <p:nvPr/>
        </p:nvSpPr>
        <p:spPr>
          <a:xfrm>
            <a:off x="4689988" y="680274"/>
            <a:ext cx="4365523" cy="7650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40 days, how long will it take 5 builders?</a:t>
            </a:r>
          </a:p>
        </p:txBody>
      </p:sp>
    </p:spTree>
    <p:extLst>
      <p:ext uri="{BB962C8B-B14F-4D97-AF65-F5344CB8AC3E}">
        <p14:creationId xmlns:p14="http://schemas.microsoft.com/office/powerpoint/2010/main" val="268742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870280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10 builders can build a house in 30 days, how long will it take 2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10 builders can build a house in 15 days, how long will it take 2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15 days, how long will it take 5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3 builders can build a house in 40 days, how long will it take 4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4 builders can build a house in 30 days, how long will it take 6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If 12 builders can build a house in 30 days, how long will it take 5 builders?</a:t>
            </a: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922</Words>
  <Application>Microsoft Office PowerPoint</Application>
  <PresentationFormat>On-screen Show (4:3)</PresentationFormat>
  <Paragraphs>137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Inverse Proportion (building a house)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Ryan Doran</cp:lastModifiedBy>
  <cp:revision>109</cp:revision>
  <dcterms:created xsi:type="dcterms:W3CDTF">2018-01-26T08:52:52Z</dcterms:created>
  <dcterms:modified xsi:type="dcterms:W3CDTF">2022-06-12T11:18:34Z</dcterms:modified>
</cp:coreProperties>
</file>