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89" r:id="rId5"/>
    <p:sldId id="292" r:id="rId6"/>
    <p:sldId id="295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M Agar" userId="5cd27c43-c62d-4dd8-b029-29a886e99ee0" providerId="ADAL" clId="{D564D84B-4C9F-4947-A814-860654F57317}"/>
    <pc:docChg chg="modSld">
      <pc:chgData name="Mr M Agar" userId="5cd27c43-c62d-4dd8-b029-29a886e99ee0" providerId="ADAL" clId="{D564D84B-4C9F-4947-A814-860654F57317}" dt="2022-04-28T13:14:49.736" v="34" actId="20577"/>
      <pc:docMkLst>
        <pc:docMk/>
      </pc:docMkLst>
      <pc:sldChg chg="modSp">
        <pc:chgData name="Mr M Agar" userId="5cd27c43-c62d-4dd8-b029-29a886e99ee0" providerId="ADAL" clId="{D564D84B-4C9F-4947-A814-860654F57317}" dt="2022-04-28T13:14:49.736" v="34" actId="20577"/>
        <pc:sldMkLst>
          <pc:docMk/>
          <pc:sldMk cId="2560371679" sldId="289"/>
        </pc:sldMkLst>
        <pc:spChg chg="mod">
          <ac:chgData name="Mr M Agar" userId="5cd27c43-c62d-4dd8-b029-29a886e99ee0" providerId="ADAL" clId="{D564D84B-4C9F-4947-A814-860654F57317}" dt="2022-04-28T13:14:49.736" v="34" actId="20577"/>
          <ac:spMkLst>
            <pc:docMk/>
            <pc:sldMk cId="2560371679" sldId="289"/>
            <ac:spMk id="2" creationId="{AAA97DEB-F45C-4041-AC68-4037D512EC3C}"/>
          </ac:spMkLst>
        </pc:spChg>
      </pc:sldChg>
      <pc:sldChg chg="modSp">
        <pc:chgData name="Mr M Agar" userId="5cd27c43-c62d-4dd8-b029-29a886e99ee0" providerId="ADAL" clId="{D564D84B-4C9F-4947-A814-860654F57317}" dt="2022-04-28T13:13:33.853" v="9" actId="20577"/>
        <pc:sldMkLst>
          <pc:docMk/>
          <pc:sldMk cId="882340753" sldId="292"/>
        </pc:sldMkLst>
        <pc:spChg chg="mod">
          <ac:chgData name="Mr M Agar" userId="5cd27c43-c62d-4dd8-b029-29a886e99ee0" providerId="ADAL" clId="{D564D84B-4C9F-4947-A814-860654F57317}" dt="2022-04-28T13:13:33.853" v="9" actId="20577"/>
          <ac:spMkLst>
            <pc:docMk/>
            <pc:sldMk cId="882340753" sldId="292"/>
            <ac:spMk id="12" creationId="{81C5ADAB-C769-4C76-A7A8-662B4210C126}"/>
          </ac:spMkLst>
        </pc:spChg>
      </pc:sldChg>
      <pc:sldChg chg="modSp">
        <pc:chgData name="Mr M Agar" userId="5cd27c43-c62d-4dd8-b029-29a886e99ee0" providerId="ADAL" clId="{D564D84B-4C9F-4947-A814-860654F57317}" dt="2022-04-28T13:14:24.288" v="30" actId="20577"/>
        <pc:sldMkLst>
          <pc:docMk/>
          <pc:sldMk cId="294301012" sldId="294"/>
        </pc:sldMkLst>
        <pc:spChg chg="ord">
          <ac:chgData name="Mr M Agar" userId="5cd27c43-c62d-4dd8-b029-29a886e99ee0" providerId="ADAL" clId="{D564D84B-4C9F-4947-A814-860654F57317}" dt="2022-04-28T13:14:16.573" v="20" actId="167"/>
          <ac:spMkLst>
            <pc:docMk/>
            <pc:sldMk cId="294301012" sldId="294"/>
            <ac:spMk id="4" creationId="{A83FD789-F2E4-41B0-A3D8-B0235391F18A}"/>
          </ac:spMkLst>
        </pc:spChg>
        <pc:spChg chg="mod">
          <ac:chgData name="Mr M Agar" userId="5cd27c43-c62d-4dd8-b029-29a886e99ee0" providerId="ADAL" clId="{D564D84B-4C9F-4947-A814-860654F57317}" dt="2022-04-28T13:14:24.288" v="30" actId="20577"/>
          <ac:spMkLst>
            <pc:docMk/>
            <pc:sldMk cId="294301012" sldId="294"/>
            <ac:spMk id="6" creationId="{EF7B4C90-B8AE-4951-AF5A-523D330814EB}"/>
          </ac:spMkLst>
        </pc:spChg>
      </pc:sldChg>
      <pc:sldChg chg="modSp">
        <pc:chgData name="Mr M Agar" userId="5cd27c43-c62d-4dd8-b029-29a886e99ee0" providerId="ADAL" clId="{D564D84B-4C9F-4947-A814-860654F57317}" dt="2022-04-28T13:13:46.062" v="19" actId="20577"/>
        <pc:sldMkLst>
          <pc:docMk/>
          <pc:sldMk cId="1665424618" sldId="295"/>
        </pc:sldMkLst>
        <pc:spChg chg="mod">
          <ac:chgData name="Mr M Agar" userId="5cd27c43-c62d-4dd8-b029-29a886e99ee0" providerId="ADAL" clId="{D564D84B-4C9F-4947-A814-860654F57317}" dt="2022-04-28T13:13:46.062" v="19" actId="20577"/>
          <ac:spMkLst>
            <pc:docMk/>
            <pc:sldMk cId="1665424618" sldId="295"/>
            <ac:spMk id="4" creationId="{52C854D4-66AE-47CC-8CE2-7CB7A5819F3A}"/>
          </ac:spMkLst>
        </pc:spChg>
      </pc:sldChg>
    </pc:docChg>
  </pc:docChgLst>
  <pc:docChgLst>
    <pc:chgData name="Mr M Agar" userId="5cd27c43-c62d-4dd8-b029-29a886e99ee0" providerId="ADAL" clId="{FD368E91-D7AD-46C6-8EE8-F376AEE9CCDC}"/>
    <pc:docChg chg="custSel modSld">
      <pc:chgData name="Mr M Agar" userId="5cd27c43-c62d-4dd8-b029-29a886e99ee0" providerId="ADAL" clId="{FD368E91-D7AD-46C6-8EE8-F376AEE9CCDC}" dt="2022-04-28T13:37:15.618" v="5"/>
      <pc:docMkLst>
        <pc:docMk/>
      </pc:docMkLst>
      <pc:sldChg chg="addSp delSp modSp">
        <pc:chgData name="Mr M Agar" userId="5cd27c43-c62d-4dd8-b029-29a886e99ee0" providerId="ADAL" clId="{FD368E91-D7AD-46C6-8EE8-F376AEE9CCDC}" dt="2022-04-28T13:37:15.618" v="5"/>
        <pc:sldMkLst>
          <pc:docMk/>
          <pc:sldMk cId="1665424618" sldId="295"/>
        </pc:sldMkLst>
        <pc:spChg chg="add">
          <ac:chgData name="Mr M Agar" userId="5cd27c43-c62d-4dd8-b029-29a886e99ee0" providerId="ADAL" clId="{FD368E91-D7AD-46C6-8EE8-F376AEE9CCDC}" dt="2022-04-28T13:36:41.720" v="3"/>
          <ac:spMkLst>
            <pc:docMk/>
            <pc:sldMk cId="1665424618" sldId="295"/>
            <ac:spMk id="5" creationId="{AFFCFE9F-B6AF-4EA3-8965-748EFABAFF20}"/>
          </ac:spMkLst>
        </pc:spChg>
        <pc:spChg chg="del">
          <ac:chgData name="Mr M Agar" userId="5cd27c43-c62d-4dd8-b029-29a886e99ee0" providerId="ADAL" clId="{FD368E91-D7AD-46C6-8EE8-F376AEE9CCDC}" dt="2022-04-28T13:36:33.090" v="2" actId="478"/>
          <ac:spMkLst>
            <pc:docMk/>
            <pc:sldMk cId="1665424618" sldId="295"/>
            <ac:spMk id="6" creationId="{D6393937-29A4-4AF2-9116-EAB3019FB0CF}"/>
          </ac:spMkLst>
        </pc:spChg>
        <pc:spChg chg="del mod">
          <ac:chgData name="Mr M Agar" userId="5cd27c43-c62d-4dd8-b029-29a886e99ee0" providerId="ADAL" clId="{FD368E91-D7AD-46C6-8EE8-F376AEE9CCDC}" dt="2022-04-28T13:37:07.009" v="4" actId="478"/>
          <ac:spMkLst>
            <pc:docMk/>
            <pc:sldMk cId="1665424618" sldId="295"/>
            <ac:spMk id="7" creationId="{BF499D51-D4DB-4C5C-831E-FF950964B2B6}"/>
          </ac:spMkLst>
        </pc:spChg>
        <pc:spChg chg="add">
          <ac:chgData name="Mr M Agar" userId="5cd27c43-c62d-4dd8-b029-29a886e99ee0" providerId="ADAL" clId="{FD368E91-D7AD-46C6-8EE8-F376AEE9CCDC}" dt="2022-04-28T13:37:15.618" v="5"/>
          <ac:spMkLst>
            <pc:docMk/>
            <pc:sldMk cId="1665424618" sldId="295"/>
            <ac:spMk id="8" creationId="{824CCA57-06C1-4683-931D-739D749322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Non-standard form to standard form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493558" y="3870057"/>
                <a:ext cx="17995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558" y="3870057"/>
                <a:ext cx="1799595" cy="369332"/>
              </a:xfrm>
              <a:prstGeom prst="rect">
                <a:avLst/>
              </a:prstGeom>
              <a:blipFill>
                <a:blip r:embed="rId7"/>
                <a:stretch>
                  <a:fillRect l="-3390" r="-135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475728" y="4574102"/>
                <a:ext cx="18621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48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728" y="4574102"/>
                <a:ext cx="1862113" cy="369332"/>
              </a:xfrm>
              <a:prstGeom prst="rect">
                <a:avLst/>
              </a:prstGeom>
              <a:blipFill>
                <a:blip r:embed="rId8"/>
                <a:stretch>
                  <a:fillRect l="-3268" r="-98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442485" y="5293712"/>
                <a:ext cx="190173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48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 algn="r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85" y="5293712"/>
                <a:ext cx="1901739" cy="738664"/>
              </a:xfrm>
              <a:prstGeom prst="rect">
                <a:avLst/>
              </a:prstGeom>
              <a:blipFill>
                <a:blip r:embed="rId9"/>
                <a:stretch>
                  <a:fillRect l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78889" y="809393"/>
                <a:ext cx="2517356" cy="34470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367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3200" i="0" dirty="0"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lvl="0"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0.125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89" y="809393"/>
                <a:ext cx="2517356" cy="34470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643672" cy="3939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0.4367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3200" i="0" dirty="0"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lvl="0"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125 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  <a:p>
                <a:pPr lvl="0"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643672" cy="39395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@AgMaths112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C854D4-66AE-47CC-8CE2-7CB7A5819F3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@AgMaths112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FCFE9F-B6AF-4EA3-8965-748EFABAFF20}"/>
                  </a:ext>
                </a:extLst>
              </p:cNvPr>
              <p:cNvSpPr txBox="1"/>
              <p:nvPr/>
            </p:nvSpPr>
            <p:spPr>
              <a:xfrm>
                <a:off x="495300" y="802495"/>
                <a:ext cx="2146678" cy="64633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0" dirty="0">
                    <a:solidFill>
                      <a:srgbClr val="7030A0"/>
                    </a:solidFill>
                  </a:rPr>
                  <a:t>1)</a:t>
                </a:r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7210 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b="0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2)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3)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7030A0"/>
                    </a:solidFill>
                  </a:rPr>
                  <a:t>4)</a:t>
                </a:r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7030A0"/>
                    </a:solidFill>
                  </a:rPr>
                  <a:t>5)</a:t>
                </a:r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7030A0"/>
                    </a:solidFill>
                  </a:rPr>
                  <a:t>6)</a:t>
                </a:r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b="0" dirty="0"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7030A0"/>
                    </a:solidFill>
                  </a:rPr>
                  <a:t>7)</a:t>
                </a:r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dirty="0"/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8)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9)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10)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FCFE9F-B6AF-4EA3-8965-748EFABAF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802495"/>
                <a:ext cx="2146678" cy="6463308"/>
              </a:xfrm>
              <a:prstGeom prst="rect">
                <a:avLst/>
              </a:prstGeom>
              <a:blipFill>
                <a:blip r:embed="rId2"/>
                <a:stretch>
                  <a:fillRect l="-2273" t="-5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24CCA57-06C1-4683-931D-739D7493225C}"/>
                  </a:ext>
                </a:extLst>
              </p:cNvPr>
              <p:cNvSpPr txBox="1"/>
              <p:nvPr/>
            </p:nvSpPr>
            <p:spPr>
              <a:xfrm>
                <a:off x="5183673" y="802495"/>
                <a:ext cx="2441630" cy="7306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rgbClr val="7030A0"/>
                    </a:solidFill>
                  </a:rPr>
                  <a:t>11)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863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12)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863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7030A0"/>
                    </a:solidFill>
                  </a:rPr>
                  <a:t>13)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0.863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14)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63 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15)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16)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17)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863 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18)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19)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20)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0000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24CCA57-06C1-4683-931D-739D749322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673" y="802495"/>
                <a:ext cx="2441630" cy="7306616"/>
              </a:xfrm>
              <a:prstGeom prst="rect">
                <a:avLst/>
              </a:prstGeom>
              <a:blipFill>
                <a:blip r:embed="rId3"/>
                <a:stretch>
                  <a:fillRect l="-1995" t="-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3FD789-F2E4-41B0-A3D8-B0235391F18A}"/>
                  </a:ext>
                </a:extLst>
              </p:cNvPr>
              <p:cNvSpPr txBox="1"/>
              <p:nvPr/>
            </p:nvSpPr>
            <p:spPr>
              <a:xfrm>
                <a:off x="7444560" y="789981"/>
                <a:ext cx="1836528" cy="72973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 63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 63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 63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 63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 63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 63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 63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 63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=8. 63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3FD789-F2E4-41B0-A3D8-B0235391F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560" y="789981"/>
                <a:ext cx="1836528" cy="72973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@AgMaths112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4C584C-E1BE-4398-8E67-5BEA962398AC}"/>
                  </a:ext>
                </a:extLst>
              </p:cNvPr>
              <p:cNvSpPr txBox="1"/>
              <p:nvPr/>
            </p:nvSpPr>
            <p:spPr>
              <a:xfrm>
                <a:off x="495300" y="802495"/>
                <a:ext cx="2146678" cy="64633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0" dirty="0">
                    <a:solidFill>
                      <a:srgbClr val="7030A0"/>
                    </a:solidFill>
                  </a:rPr>
                  <a:t>1)</a:t>
                </a:r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7210 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b="0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2)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3)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7030A0"/>
                    </a:solidFill>
                  </a:rPr>
                  <a:t>4)</a:t>
                </a:r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7030A0"/>
                    </a:solidFill>
                  </a:rPr>
                  <a:t>5)</a:t>
                </a:r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7030A0"/>
                    </a:solidFill>
                  </a:rPr>
                  <a:t>6)</a:t>
                </a:r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b="0" dirty="0"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7030A0"/>
                    </a:solidFill>
                  </a:rPr>
                  <a:t>7)</a:t>
                </a:r>
                <a:r>
                  <a:rPr lang="en-GB" b="0" dirty="0"/>
                  <a:t>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endParaRPr lang="en-GB" dirty="0"/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8)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9)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10)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721 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4C584C-E1BE-4398-8E67-5BEA96239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802495"/>
                <a:ext cx="2146678" cy="6463308"/>
              </a:xfrm>
              <a:prstGeom prst="rect">
                <a:avLst/>
              </a:prstGeom>
              <a:blipFill>
                <a:blip r:embed="rId3"/>
                <a:stretch>
                  <a:fillRect l="-2273" t="-5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7CF065D-F0B0-49C2-A463-0E6D4141D64B}"/>
                  </a:ext>
                </a:extLst>
              </p:cNvPr>
              <p:cNvSpPr txBox="1"/>
              <p:nvPr/>
            </p:nvSpPr>
            <p:spPr>
              <a:xfrm>
                <a:off x="5183673" y="802495"/>
                <a:ext cx="2441630" cy="7306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rgbClr val="7030A0"/>
                    </a:solidFill>
                  </a:rPr>
                  <a:t>11)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863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12)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863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7030A0"/>
                    </a:solidFill>
                  </a:rPr>
                  <a:t>13)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0.863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14)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63 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15)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16)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17)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863 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18)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19)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7030A0"/>
                    </a:solidFill>
                  </a:rPr>
                  <a:t>20)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863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0000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>
                  <a:ea typeface="Cambria Math" panose="02040503050406030204" pitchFamily="18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7CF065D-F0B0-49C2-A463-0E6D4141D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673" y="802495"/>
                <a:ext cx="2441630" cy="7306616"/>
              </a:xfrm>
              <a:prstGeom prst="rect">
                <a:avLst/>
              </a:prstGeom>
              <a:blipFill>
                <a:blip r:embed="rId4"/>
                <a:stretch>
                  <a:fillRect l="-1995" t="-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1AA0EE-A218-4F16-A923-53F3F6CC8FCA}"/>
                  </a:ext>
                </a:extLst>
              </p:cNvPr>
              <p:cNvSpPr txBox="1"/>
              <p:nvPr/>
            </p:nvSpPr>
            <p:spPr>
              <a:xfrm>
                <a:off x="2641978" y="789981"/>
                <a:ext cx="1708288" cy="7300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=7.21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=7.21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=7.21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=7.21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=7.21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=7.21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=7.21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=7.21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=7.21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=7.21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1AA0EE-A218-4F16-A923-53F3F6CC8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978" y="789981"/>
                <a:ext cx="1708288" cy="7300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BBA8BACAAB3F4DAE957274E99204F9" ma:contentTypeVersion="9" ma:contentTypeDescription="Create a new document." ma:contentTypeScope="" ma:versionID="6401517bacb8bd19b3ebe20b37df3f79">
  <xsd:schema xmlns:xsd="http://www.w3.org/2001/XMLSchema" xmlns:xs="http://www.w3.org/2001/XMLSchema" xmlns:p="http://schemas.microsoft.com/office/2006/metadata/properties" xmlns:ns3="a7e20f3c-81d3-42ef-a319-a8aa3231263d" targetNamespace="http://schemas.microsoft.com/office/2006/metadata/properties" ma:root="true" ma:fieldsID="e7df12d3a603ba35261d9d51190b6dbf" ns3:_="">
    <xsd:import namespace="a7e20f3c-81d3-42ef-a319-a8aa323126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e20f3c-81d3-42ef-a319-a8aa323126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5D52AD-1EDA-4478-926B-283B3DE4BE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e20f3c-81d3-42ef-a319-a8aa32312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0F341C-8ECB-4544-A275-AEAA8E554002}">
  <ds:schemaRefs>
    <ds:schemaRef ds:uri="http://purl.org/dc/elements/1.1/"/>
    <ds:schemaRef ds:uri="a7e20f3c-81d3-42ef-a319-a8aa3231263d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4B60BBD-1ECA-41CC-930F-3BDB72749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390</Words>
  <Application>Microsoft Office PowerPoint</Application>
  <PresentationFormat>On-screen Show (4:3)</PresentationFormat>
  <Paragraphs>168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Non-standard form to standard form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Mr M Agar</cp:lastModifiedBy>
  <cp:revision>111</cp:revision>
  <dcterms:created xsi:type="dcterms:W3CDTF">2018-01-26T08:52:52Z</dcterms:created>
  <dcterms:modified xsi:type="dcterms:W3CDTF">2022-04-28T13:37:31Z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0x010100AEBBA8BACAAB3F4DAE957274E99204F9</vt:lpwstr>
  </property>
</Properties>
</file>