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0"/>
  </p:notesMasterIdLst>
  <p:sldIdLst>
    <p:sldId id="289" r:id="rId4"/>
    <p:sldId id="256" r:id="rId5"/>
    <p:sldId id="257" r:id="rId6"/>
    <p:sldId id="352" r:id="rId7"/>
    <p:sldId id="393" r:id="rId8"/>
    <p:sldId id="39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9" d="100"/>
          <a:sy n="99" d="100"/>
        </p:scale>
        <p:origin x="12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296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081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92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841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67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358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827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40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491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55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89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99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2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05/01/2023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83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05/01/2023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990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32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65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49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30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163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99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828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66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05/01/2023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56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05/01/2023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81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05/01/2023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37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05/01/2023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4784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05/01/2023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6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05/01/2023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09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3271" indent="0">
              <a:buNone/>
              <a:defRPr sz="2300"/>
            </a:lvl2pPr>
            <a:lvl3pPr marL="766542" indent="0">
              <a:buNone/>
              <a:defRPr sz="2000"/>
            </a:lvl3pPr>
            <a:lvl4pPr marL="1149812" indent="0">
              <a:buNone/>
              <a:defRPr sz="1700"/>
            </a:lvl4pPr>
            <a:lvl5pPr marL="1533083" indent="0">
              <a:buNone/>
              <a:defRPr sz="1700"/>
            </a:lvl5pPr>
            <a:lvl6pPr marL="1916354" indent="0">
              <a:buNone/>
              <a:defRPr sz="1700"/>
            </a:lvl6pPr>
            <a:lvl7pPr marL="2299625" indent="0">
              <a:buNone/>
              <a:defRPr sz="1700"/>
            </a:lvl7pPr>
            <a:lvl8pPr marL="2682895" indent="0">
              <a:buNone/>
              <a:defRPr sz="1700"/>
            </a:lvl8pPr>
            <a:lvl9pPr marL="3066166" indent="0">
              <a:buNone/>
              <a:defRPr sz="1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05/01/2023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145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05/01/2023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868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05/01/2023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4630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291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8E46-D497-44B9-AB46-01964A8D59E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596C1-21E4-47C9-B3BA-527C9EF63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79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76654" tIns="38327" rIns="76654" bIns="3832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76654" tIns="38327" rIns="76654" bIns="3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 fontAlgn="auto">
              <a:spcBef>
                <a:spcPts val="0"/>
              </a:spcBef>
              <a:spcAft>
                <a:spcPts val="0"/>
              </a:spcAft>
            </a:pPr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  <a:latin typeface="Calibri"/>
              </a:rPr>
              <a:pPr defTabSz="766542" fontAlgn="auto">
                <a:spcBef>
                  <a:spcPts val="0"/>
                </a:spcBef>
                <a:spcAft>
                  <a:spcPts val="0"/>
                </a:spcAft>
              </a:pPr>
              <a:t>05/01/2023</a:t>
            </a:fld>
            <a:endParaRPr lang="en-GB">
              <a:solidFill>
                <a:srgbClr val="00000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00000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 fontAlgn="auto">
              <a:spcBef>
                <a:spcPts val="0"/>
              </a:spcBef>
              <a:spcAft>
                <a:spcPts val="0"/>
              </a:spcAft>
            </a:pPr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  <a:latin typeface="Calibri"/>
              </a:rPr>
              <a:pPr defTabSz="76654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400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76654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453" indent="-287453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2815" indent="-239544" algn="l" defTabSz="76654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58177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48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718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7989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91260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4531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57801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271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654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81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3083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54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962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289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6166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3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.png"/><Relationship Id="rId11" Type="http://schemas.openxmlformats.org/officeDocument/2006/relationships/image" Target="../media/image1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32.png"/><Relationship Id="rId18" Type="http://schemas.openxmlformats.org/officeDocument/2006/relationships/image" Target="../media/image48.png"/><Relationship Id="rId26" Type="http://schemas.openxmlformats.org/officeDocument/2006/relationships/image" Target="../media/image56.png"/><Relationship Id="rId3" Type="http://schemas.openxmlformats.org/officeDocument/2006/relationships/image" Target="../media/image33.png"/><Relationship Id="rId21" Type="http://schemas.openxmlformats.org/officeDocument/2006/relationships/image" Target="../media/image51.png"/><Relationship Id="rId7" Type="http://schemas.openxmlformats.org/officeDocument/2006/relationships/image" Target="../media/image37.png"/><Relationship Id="rId12" Type="http://schemas.openxmlformats.org/officeDocument/2006/relationships/image" Target="../media/image23.png"/><Relationship Id="rId17" Type="http://schemas.openxmlformats.org/officeDocument/2006/relationships/image" Target="../media/image47.png"/><Relationship Id="rId25" Type="http://schemas.openxmlformats.org/officeDocument/2006/relationships/image" Target="../media/image55.png"/><Relationship Id="rId2" Type="http://schemas.openxmlformats.org/officeDocument/2006/relationships/image" Target="../media/image15.jpg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29" Type="http://schemas.openxmlformats.org/officeDocument/2006/relationships/image" Target="../media/image4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24" Type="http://schemas.openxmlformats.org/officeDocument/2006/relationships/image" Target="../media/image54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28" Type="http://schemas.openxmlformats.org/officeDocument/2006/relationships/image" Target="../media/image58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Relationship Id="rId27" Type="http://schemas.openxmlformats.org/officeDocument/2006/relationships/image" Target="../media/image5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32.png"/><Relationship Id="rId18" Type="http://schemas.openxmlformats.org/officeDocument/2006/relationships/image" Target="../media/image48.png"/><Relationship Id="rId26" Type="http://schemas.openxmlformats.org/officeDocument/2006/relationships/image" Target="../media/image56.png"/><Relationship Id="rId3" Type="http://schemas.openxmlformats.org/officeDocument/2006/relationships/image" Target="../media/image33.png"/><Relationship Id="rId21" Type="http://schemas.openxmlformats.org/officeDocument/2006/relationships/image" Target="../media/image51.png"/><Relationship Id="rId7" Type="http://schemas.openxmlformats.org/officeDocument/2006/relationships/image" Target="../media/image37.png"/><Relationship Id="rId12" Type="http://schemas.openxmlformats.org/officeDocument/2006/relationships/image" Target="../media/image23.png"/><Relationship Id="rId17" Type="http://schemas.openxmlformats.org/officeDocument/2006/relationships/image" Target="../media/image47.png"/><Relationship Id="rId25" Type="http://schemas.openxmlformats.org/officeDocument/2006/relationships/image" Target="../media/image55.png"/><Relationship Id="rId2" Type="http://schemas.openxmlformats.org/officeDocument/2006/relationships/image" Target="../media/image15.jpg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29" Type="http://schemas.openxmlformats.org/officeDocument/2006/relationships/image" Target="../media/image4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24" Type="http://schemas.openxmlformats.org/officeDocument/2006/relationships/image" Target="../media/image54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28" Type="http://schemas.openxmlformats.org/officeDocument/2006/relationships/image" Target="../media/image58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Relationship Id="rId27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Pythagoras or trigonometry?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35D9D7F1-4840-CC50-56A8-67E5B8AE3349}"/>
              </a:ext>
            </a:extLst>
          </p:cNvPr>
          <p:cNvSpPr/>
          <p:nvPr/>
        </p:nvSpPr>
        <p:spPr>
          <a:xfrm>
            <a:off x="3912705" y="3936733"/>
            <a:ext cx="1884914" cy="1884914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7733358-5C2A-4E39-AA0C-0A808CB59BB7}"/>
              </a:ext>
            </a:extLst>
          </p:cNvPr>
          <p:cNvGrpSpPr/>
          <p:nvPr/>
        </p:nvGrpSpPr>
        <p:grpSpPr>
          <a:xfrm>
            <a:off x="1380120" y="438684"/>
            <a:ext cx="1645439" cy="1048489"/>
            <a:chOff x="895546" y="782425"/>
            <a:chExt cx="2026763" cy="1291472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CC10D672-9BF6-4BE9-8211-D03F273960F4}"/>
                </a:ext>
              </a:extLst>
            </p:cNvPr>
            <p:cNvSpPr/>
            <p:nvPr/>
          </p:nvSpPr>
          <p:spPr>
            <a:xfrm>
              <a:off x="895546" y="782425"/>
              <a:ext cx="2026763" cy="1291472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89902E-C2D9-4246-95B1-59C7794C30BE}"/>
                </a:ext>
              </a:extLst>
            </p:cNvPr>
            <p:cNvSpPr/>
            <p:nvPr/>
          </p:nvSpPr>
          <p:spPr>
            <a:xfrm>
              <a:off x="895546" y="1871133"/>
              <a:ext cx="202764" cy="2027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0769EFB-053D-4691-B6C7-2010563A39D0}"/>
              </a:ext>
            </a:extLst>
          </p:cNvPr>
          <p:cNvGrpSpPr/>
          <p:nvPr/>
        </p:nvGrpSpPr>
        <p:grpSpPr>
          <a:xfrm>
            <a:off x="1380120" y="1996027"/>
            <a:ext cx="1645440" cy="1050762"/>
            <a:chOff x="674162" y="1795907"/>
            <a:chExt cx="1645440" cy="1050762"/>
          </a:xfrm>
        </p:grpSpPr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2D0D73C3-ACF8-47AE-B9F0-43B2A07BFA4F}"/>
                </a:ext>
              </a:extLst>
            </p:cNvPr>
            <p:cNvSpPr/>
            <p:nvPr/>
          </p:nvSpPr>
          <p:spPr>
            <a:xfrm>
              <a:off x="674163" y="1795907"/>
              <a:ext cx="1645439" cy="1048489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53924CC-135B-41D7-9C61-31A79ADA12F3}"/>
                </a:ext>
              </a:extLst>
            </p:cNvPr>
            <p:cNvSpPr/>
            <p:nvPr/>
          </p:nvSpPr>
          <p:spPr>
            <a:xfrm>
              <a:off x="674162" y="2643905"/>
              <a:ext cx="202764" cy="2027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4C462A7-589D-472A-80A6-BCBD71E975AE}"/>
              </a:ext>
            </a:extLst>
          </p:cNvPr>
          <p:cNvGrpSpPr/>
          <p:nvPr/>
        </p:nvGrpSpPr>
        <p:grpSpPr>
          <a:xfrm>
            <a:off x="1380119" y="3523610"/>
            <a:ext cx="1645440" cy="1048489"/>
            <a:chOff x="674162" y="3145056"/>
            <a:chExt cx="1645440" cy="1048489"/>
          </a:xfrm>
        </p:grpSpPr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FED80664-F37D-4DB3-AEC6-4AFD8CFFD7CE}"/>
                </a:ext>
              </a:extLst>
            </p:cNvPr>
            <p:cNvSpPr/>
            <p:nvPr/>
          </p:nvSpPr>
          <p:spPr>
            <a:xfrm>
              <a:off x="674163" y="3145056"/>
              <a:ext cx="1645439" cy="1048489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D32219F-0AFF-4B77-A86F-EF3CFC868E08}"/>
                </a:ext>
              </a:extLst>
            </p:cNvPr>
            <p:cNvSpPr/>
            <p:nvPr/>
          </p:nvSpPr>
          <p:spPr>
            <a:xfrm>
              <a:off x="674162" y="3989067"/>
              <a:ext cx="202764" cy="2027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FA4002D-C8CB-44D0-A398-E3A1B225AA74}"/>
              </a:ext>
            </a:extLst>
          </p:cNvPr>
          <p:cNvGrpSpPr/>
          <p:nvPr/>
        </p:nvGrpSpPr>
        <p:grpSpPr>
          <a:xfrm>
            <a:off x="1380120" y="5112987"/>
            <a:ext cx="1645439" cy="1048489"/>
            <a:chOff x="674162" y="4537848"/>
            <a:chExt cx="1645439" cy="1048489"/>
          </a:xfrm>
        </p:grpSpPr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5408379E-9AF0-4A8D-A865-038A918E1045}"/>
                </a:ext>
              </a:extLst>
            </p:cNvPr>
            <p:cNvSpPr/>
            <p:nvPr/>
          </p:nvSpPr>
          <p:spPr>
            <a:xfrm>
              <a:off x="674162" y="4537848"/>
              <a:ext cx="1645439" cy="1048489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AE34D88-BD13-40BB-8D2F-36071FF00465}"/>
                </a:ext>
              </a:extLst>
            </p:cNvPr>
            <p:cNvSpPr/>
            <p:nvPr/>
          </p:nvSpPr>
          <p:spPr>
            <a:xfrm>
              <a:off x="674162" y="5383573"/>
              <a:ext cx="202764" cy="2027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40F7DFC-32EE-45EA-B291-EABC72203D70}"/>
              </a:ext>
            </a:extLst>
          </p:cNvPr>
          <p:cNvSpPr txBox="1"/>
          <p:nvPr/>
        </p:nvSpPr>
        <p:spPr>
          <a:xfrm>
            <a:off x="707337" y="762873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 cm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EEE02A-35EC-4607-8BFA-1A3FF7FA0349}"/>
              </a:ext>
            </a:extLst>
          </p:cNvPr>
          <p:cNvSpPr txBox="1"/>
          <p:nvPr/>
        </p:nvSpPr>
        <p:spPr>
          <a:xfrm>
            <a:off x="1702819" y="1404865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4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7F9515-8750-4A7B-83BC-EFD0B07B484E}"/>
                  </a:ext>
                </a:extLst>
              </p:cNvPr>
              <p:cNvSpPr txBox="1"/>
              <p:nvPr/>
            </p:nvSpPr>
            <p:spPr>
              <a:xfrm>
                <a:off x="1942404" y="487948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7F9515-8750-4A7B-83BC-EFD0B07B4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404" y="487948"/>
                <a:ext cx="597813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12BB5ACC-3C86-4A05-BAB0-78CA192EF65B}"/>
              </a:ext>
            </a:extLst>
          </p:cNvPr>
          <p:cNvSpPr txBox="1"/>
          <p:nvPr/>
        </p:nvSpPr>
        <p:spPr>
          <a:xfrm>
            <a:off x="707337" y="2393521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9636C2A-B204-4EE2-9C4D-346B4D2D60C4}"/>
                  </a:ext>
                </a:extLst>
              </p:cNvPr>
              <p:cNvSpPr txBox="1"/>
              <p:nvPr/>
            </p:nvSpPr>
            <p:spPr>
              <a:xfrm>
                <a:off x="1702819" y="2989639"/>
                <a:ext cx="8373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9636C2A-B204-4EE2-9C4D-346B4D2D6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819" y="2989639"/>
                <a:ext cx="83739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E46B47C-30EE-435C-BD27-B03FA5F7792B}"/>
                  </a:ext>
                </a:extLst>
              </p:cNvPr>
              <p:cNvSpPr txBox="1"/>
              <p:nvPr/>
            </p:nvSpPr>
            <p:spPr>
              <a:xfrm>
                <a:off x="1942404" y="2118596"/>
                <a:ext cx="8373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E46B47C-30EE-435C-BD27-B03FA5F77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404" y="2118596"/>
                <a:ext cx="83739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1DB04932-6B83-4505-AED7-7C81CEBFD974}"/>
              </a:ext>
            </a:extLst>
          </p:cNvPr>
          <p:cNvSpPr txBox="1"/>
          <p:nvPr/>
        </p:nvSpPr>
        <p:spPr>
          <a:xfrm>
            <a:off x="707337" y="3923077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560B2DD-F59E-4C62-8276-889DBB952B97}"/>
                  </a:ext>
                </a:extLst>
              </p:cNvPr>
              <p:cNvSpPr txBox="1"/>
              <p:nvPr/>
            </p:nvSpPr>
            <p:spPr>
              <a:xfrm>
                <a:off x="1826860" y="3553800"/>
                <a:ext cx="8373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560B2DD-F59E-4C62-8276-889DBB952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860" y="3553800"/>
                <a:ext cx="83739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532B39F3-DE87-4875-B245-9E2D17FD474F}"/>
              </a:ext>
            </a:extLst>
          </p:cNvPr>
          <p:cNvSpPr txBox="1"/>
          <p:nvPr/>
        </p:nvSpPr>
        <p:spPr>
          <a:xfrm>
            <a:off x="707337" y="5517504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 cm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61072D-30FD-4150-9FCC-3F060CB44A25}"/>
              </a:ext>
            </a:extLst>
          </p:cNvPr>
          <p:cNvSpPr txBox="1"/>
          <p:nvPr/>
        </p:nvSpPr>
        <p:spPr>
          <a:xfrm>
            <a:off x="1702819" y="6159496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4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B78B3BF-7019-4AF0-9A97-D8B7F51CE018}"/>
                  </a:ext>
                </a:extLst>
              </p:cNvPr>
              <p:cNvSpPr txBox="1"/>
              <p:nvPr/>
            </p:nvSpPr>
            <p:spPr>
              <a:xfrm>
                <a:off x="2228608" y="5784787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B78B3BF-7019-4AF0-9A97-D8B7F51CE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608" y="5784787"/>
                <a:ext cx="597813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DFA2797-6F42-481A-9F86-E2A88CB56671}"/>
                  </a:ext>
                </a:extLst>
              </p:cNvPr>
              <p:cNvSpPr txBox="1"/>
              <p:nvPr/>
            </p:nvSpPr>
            <p:spPr>
              <a:xfrm>
                <a:off x="2087295" y="4205587"/>
                <a:ext cx="8373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DFA2797-6F42-481A-9F86-E2A88CB56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295" y="4205587"/>
                <a:ext cx="83739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04BDC217-FE25-4F23-AF7D-4F0FF78A8731}"/>
              </a:ext>
            </a:extLst>
          </p:cNvPr>
          <p:cNvGrpSpPr/>
          <p:nvPr/>
        </p:nvGrpSpPr>
        <p:grpSpPr>
          <a:xfrm>
            <a:off x="5584981" y="436395"/>
            <a:ext cx="1645439" cy="1048489"/>
            <a:chOff x="895546" y="782425"/>
            <a:chExt cx="2026763" cy="1291472"/>
          </a:xfrm>
        </p:grpSpPr>
        <p:sp>
          <p:nvSpPr>
            <p:cNvPr id="31" name="Right Triangle 30">
              <a:extLst>
                <a:ext uri="{FF2B5EF4-FFF2-40B4-BE49-F238E27FC236}">
                  <a16:creationId xmlns:a16="http://schemas.microsoft.com/office/drawing/2014/main" id="{8795E776-E3F0-49E5-A2D4-A846D2082C04}"/>
                </a:ext>
              </a:extLst>
            </p:cNvPr>
            <p:cNvSpPr/>
            <p:nvPr/>
          </p:nvSpPr>
          <p:spPr>
            <a:xfrm>
              <a:off x="895546" y="782425"/>
              <a:ext cx="2026763" cy="1291472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6D39FBE-C7A4-406C-9257-6B399A325D88}"/>
                </a:ext>
              </a:extLst>
            </p:cNvPr>
            <p:cNvSpPr/>
            <p:nvPr/>
          </p:nvSpPr>
          <p:spPr>
            <a:xfrm>
              <a:off x="895546" y="1871133"/>
              <a:ext cx="202764" cy="2027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E60D189-D9E2-40B2-A479-AD9EE74E21EE}"/>
              </a:ext>
            </a:extLst>
          </p:cNvPr>
          <p:cNvSpPr txBox="1"/>
          <p:nvPr/>
        </p:nvSpPr>
        <p:spPr>
          <a:xfrm>
            <a:off x="4912198" y="760584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 cm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E2CDBF8-CE07-4A6F-9037-3C16A73185EC}"/>
              </a:ext>
            </a:extLst>
          </p:cNvPr>
          <p:cNvSpPr txBox="1"/>
          <p:nvPr/>
        </p:nvSpPr>
        <p:spPr>
          <a:xfrm>
            <a:off x="6326379" y="1115405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32°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45A9A62-50D5-4D19-82E4-CB0A60D08674}"/>
                  </a:ext>
                </a:extLst>
              </p:cNvPr>
              <p:cNvSpPr txBox="1"/>
              <p:nvPr/>
            </p:nvSpPr>
            <p:spPr>
              <a:xfrm>
                <a:off x="6147265" y="485659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45A9A62-50D5-4D19-82E4-CB0A60D08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265" y="485659"/>
                <a:ext cx="597813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53AF5CD5-BF88-4B83-93E1-5682FBA1BE89}"/>
              </a:ext>
            </a:extLst>
          </p:cNvPr>
          <p:cNvGrpSpPr/>
          <p:nvPr/>
        </p:nvGrpSpPr>
        <p:grpSpPr>
          <a:xfrm>
            <a:off x="5584981" y="1994461"/>
            <a:ext cx="1645439" cy="1048489"/>
            <a:chOff x="895546" y="782425"/>
            <a:chExt cx="2026763" cy="1291472"/>
          </a:xfrm>
        </p:grpSpPr>
        <p:sp>
          <p:nvSpPr>
            <p:cNvPr id="37" name="Right Triangle 36">
              <a:extLst>
                <a:ext uri="{FF2B5EF4-FFF2-40B4-BE49-F238E27FC236}">
                  <a16:creationId xmlns:a16="http://schemas.microsoft.com/office/drawing/2014/main" id="{D91CBE9A-8AF6-4AEF-83DD-96C6AA225D62}"/>
                </a:ext>
              </a:extLst>
            </p:cNvPr>
            <p:cNvSpPr/>
            <p:nvPr/>
          </p:nvSpPr>
          <p:spPr>
            <a:xfrm>
              <a:off x="895546" y="782425"/>
              <a:ext cx="2026763" cy="1291472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B3B6734-6E69-4BDC-A47C-73BE6627D692}"/>
                </a:ext>
              </a:extLst>
            </p:cNvPr>
            <p:cNvSpPr/>
            <p:nvPr/>
          </p:nvSpPr>
          <p:spPr>
            <a:xfrm>
              <a:off x="895546" y="1871133"/>
              <a:ext cx="202764" cy="2027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30B9A7C-19B5-4505-AB75-A8734858EA25}"/>
              </a:ext>
            </a:extLst>
          </p:cNvPr>
          <p:cNvSpPr txBox="1"/>
          <p:nvPr/>
        </p:nvSpPr>
        <p:spPr>
          <a:xfrm>
            <a:off x="4912198" y="2318650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5D3E7DD-FC78-430D-9685-4C35E5ABBD27}"/>
                  </a:ext>
                </a:extLst>
              </p:cNvPr>
              <p:cNvSpPr txBox="1"/>
              <p:nvPr/>
            </p:nvSpPr>
            <p:spPr>
              <a:xfrm>
                <a:off x="5893181" y="2940661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5D3E7DD-FC78-430D-9685-4C35E5ABB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181" y="2940661"/>
                <a:ext cx="597813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>
            <a:extLst>
              <a:ext uri="{FF2B5EF4-FFF2-40B4-BE49-F238E27FC236}">
                <a16:creationId xmlns:a16="http://schemas.microsoft.com/office/drawing/2014/main" id="{D2267052-4A45-4382-B989-1AA9D92A9933}"/>
              </a:ext>
            </a:extLst>
          </p:cNvPr>
          <p:cNvGrpSpPr/>
          <p:nvPr/>
        </p:nvGrpSpPr>
        <p:grpSpPr>
          <a:xfrm>
            <a:off x="5584981" y="3521896"/>
            <a:ext cx="1645439" cy="1048489"/>
            <a:chOff x="895546" y="782425"/>
            <a:chExt cx="2026763" cy="1291472"/>
          </a:xfrm>
        </p:grpSpPr>
        <p:sp>
          <p:nvSpPr>
            <p:cNvPr id="43" name="Right Triangle 42">
              <a:extLst>
                <a:ext uri="{FF2B5EF4-FFF2-40B4-BE49-F238E27FC236}">
                  <a16:creationId xmlns:a16="http://schemas.microsoft.com/office/drawing/2014/main" id="{47CBF63D-44B5-4CFA-A755-81B73E24ED8D}"/>
                </a:ext>
              </a:extLst>
            </p:cNvPr>
            <p:cNvSpPr/>
            <p:nvPr/>
          </p:nvSpPr>
          <p:spPr>
            <a:xfrm>
              <a:off x="895546" y="782425"/>
              <a:ext cx="2026763" cy="1291472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19BF7DE-25A5-4D81-9C68-6498AE053C55}"/>
                </a:ext>
              </a:extLst>
            </p:cNvPr>
            <p:cNvSpPr/>
            <p:nvPr/>
          </p:nvSpPr>
          <p:spPr>
            <a:xfrm>
              <a:off x="895546" y="1871133"/>
              <a:ext cx="202764" cy="2027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633A02CF-3445-4970-8C5E-0253A223E438}"/>
              </a:ext>
            </a:extLst>
          </p:cNvPr>
          <p:cNvSpPr txBox="1"/>
          <p:nvPr/>
        </p:nvSpPr>
        <p:spPr>
          <a:xfrm>
            <a:off x="6072295" y="3553800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4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65BB474-4468-4C64-9F67-133C62A05593}"/>
                  </a:ext>
                </a:extLst>
              </p:cNvPr>
              <p:cNvSpPr txBox="1"/>
              <p:nvPr/>
            </p:nvSpPr>
            <p:spPr>
              <a:xfrm>
                <a:off x="5031990" y="3843436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65BB474-4468-4C64-9F67-133C62A05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990" y="3843436"/>
                <a:ext cx="597813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ight Triangle 48">
            <a:extLst>
              <a:ext uri="{FF2B5EF4-FFF2-40B4-BE49-F238E27FC236}">
                <a16:creationId xmlns:a16="http://schemas.microsoft.com/office/drawing/2014/main" id="{0C635D3B-3AD7-4ACA-B024-4F8C167BB8E4}"/>
              </a:ext>
            </a:extLst>
          </p:cNvPr>
          <p:cNvSpPr/>
          <p:nvPr/>
        </p:nvSpPr>
        <p:spPr>
          <a:xfrm>
            <a:off x="5584981" y="5112987"/>
            <a:ext cx="1645439" cy="1048489"/>
          </a:xfrm>
          <a:prstGeom prst="rtTriangl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E294BAE-67A4-4F2B-B4D7-D943BA1B0DA2}"/>
              </a:ext>
            </a:extLst>
          </p:cNvPr>
          <p:cNvSpPr txBox="1"/>
          <p:nvPr/>
        </p:nvSpPr>
        <p:spPr>
          <a:xfrm>
            <a:off x="4912198" y="5437176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 cm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F349ADF-067D-487D-945D-FC72E35C74B2}"/>
              </a:ext>
            </a:extLst>
          </p:cNvPr>
          <p:cNvSpPr txBox="1"/>
          <p:nvPr/>
        </p:nvSpPr>
        <p:spPr>
          <a:xfrm>
            <a:off x="5907680" y="6079168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4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7F1841C-D845-46C9-93A2-0FAB3DF8E7DB}"/>
                  </a:ext>
                </a:extLst>
              </p:cNvPr>
              <p:cNvSpPr txBox="1"/>
              <p:nvPr/>
            </p:nvSpPr>
            <p:spPr>
              <a:xfrm>
                <a:off x="5409635" y="5828003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7F1841C-D845-46C9-93A2-0FAB3DF8E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635" y="5828003"/>
                <a:ext cx="597813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3D7C95E9-D4A4-4C9B-B246-2B0E7483B45E}"/>
              </a:ext>
            </a:extLst>
          </p:cNvPr>
          <p:cNvSpPr txBox="1"/>
          <p:nvPr/>
        </p:nvSpPr>
        <p:spPr>
          <a:xfrm>
            <a:off x="6326379" y="2682258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32°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8D4E9D4-C7D7-4C42-A38A-9DF1F891E4DB}"/>
              </a:ext>
            </a:extLst>
          </p:cNvPr>
          <p:cNvSpPr txBox="1"/>
          <p:nvPr/>
        </p:nvSpPr>
        <p:spPr>
          <a:xfrm>
            <a:off x="6393022" y="4219539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32°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D868E54-A4AE-4A09-80DC-0F79B168F5B5}"/>
              </a:ext>
            </a:extLst>
          </p:cNvPr>
          <p:cNvSpPr txBox="1"/>
          <p:nvPr/>
        </p:nvSpPr>
        <p:spPr>
          <a:xfrm>
            <a:off x="6192087" y="5186062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 cm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2343C5-F47A-482B-ACC3-DCDCFC96E86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823" y="0"/>
            <a:ext cx="542591" cy="5425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9B28ADB-9D63-4054-AFCD-7FCC1661343D}"/>
              </a:ext>
            </a:extLst>
          </p:cNvPr>
          <p:cNvSpPr/>
          <p:nvPr/>
        </p:nvSpPr>
        <p:spPr>
          <a:xfrm>
            <a:off x="395227" y="-83107"/>
            <a:ext cx="787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Pythagoras (P) or Trigonometry (T)?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E570F7-B136-4BF5-9FEF-00D35215CD8C}"/>
              </a:ext>
            </a:extLst>
          </p:cNvPr>
          <p:cNvSpPr/>
          <p:nvPr/>
        </p:nvSpPr>
        <p:spPr>
          <a:xfrm>
            <a:off x="3059243" y="7720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2784C84-7A15-4CF4-AE82-3CFA893C2977}"/>
              </a:ext>
            </a:extLst>
          </p:cNvPr>
          <p:cNvSpPr/>
          <p:nvPr/>
        </p:nvSpPr>
        <p:spPr>
          <a:xfrm>
            <a:off x="3067940" y="230770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1910391-A94A-48AE-BCC3-A093BF06848D}"/>
              </a:ext>
            </a:extLst>
          </p:cNvPr>
          <p:cNvSpPr/>
          <p:nvPr/>
        </p:nvSpPr>
        <p:spPr>
          <a:xfrm>
            <a:off x="3065613" y="376924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27ABD8F-3B66-46FD-A883-A44CE03E62CE}"/>
              </a:ext>
            </a:extLst>
          </p:cNvPr>
          <p:cNvSpPr/>
          <p:nvPr/>
        </p:nvSpPr>
        <p:spPr>
          <a:xfrm>
            <a:off x="3065057" y="5532893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E2583B0-351E-40A2-B50F-F063DD0B7153}"/>
              </a:ext>
            </a:extLst>
          </p:cNvPr>
          <p:cNvSpPr/>
          <p:nvPr/>
        </p:nvSpPr>
        <p:spPr>
          <a:xfrm>
            <a:off x="7484860" y="77089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F8DC6C5-1E9F-40A4-90F1-A18F697AEEB9}"/>
              </a:ext>
            </a:extLst>
          </p:cNvPr>
          <p:cNvSpPr/>
          <p:nvPr/>
        </p:nvSpPr>
        <p:spPr>
          <a:xfrm>
            <a:off x="7493557" y="230657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044C8C8-84FA-407A-8A0B-300B25E39E57}"/>
              </a:ext>
            </a:extLst>
          </p:cNvPr>
          <p:cNvSpPr/>
          <p:nvPr/>
        </p:nvSpPr>
        <p:spPr>
          <a:xfrm>
            <a:off x="7491230" y="376811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900C05B-6E6A-4430-A4FC-FC4A6A91D95B}"/>
              </a:ext>
            </a:extLst>
          </p:cNvPr>
          <p:cNvSpPr/>
          <p:nvPr/>
        </p:nvSpPr>
        <p:spPr>
          <a:xfrm>
            <a:off x="7490674" y="553176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32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3" grpId="0"/>
      <p:bldP spid="34" grpId="0"/>
      <p:bldP spid="35" grpId="0"/>
      <p:bldP spid="39" grpId="0"/>
      <p:bldP spid="41" grpId="0"/>
      <p:bldP spid="46" grpId="0"/>
      <p:bldP spid="47" grpId="0"/>
      <p:bldP spid="49" grpId="0" animBg="1"/>
      <p:bldP spid="51" grpId="0"/>
      <p:bldP spid="52" grpId="0"/>
      <p:bldP spid="53" grpId="0"/>
      <p:bldP spid="54" grpId="0"/>
      <p:bldP spid="55" grpId="0"/>
      <p:bldP spid="56" grpId="0"/>
      <p:bldP spid="7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A1A955B-A1F9-4D0A-A3E3-9D4AE5CD905A}"/>
              </a:ext>
            </a:extLst>
          </p:cNvPr>
          <p:cNvGrpSpPr/>
          <p:nvPr/>
        </p:nvGrpSpPr>
        <p:grpSpPr>
          <a:xfrm rot="9644359">
            <a:off x="645087" y="1060911"/>
            <a:ext cx="2666198" cy="856649"/>
            <a:chOff x="779646" y="779646"/>
            <a:chExt cx="2666198" cy="856649"/>
          </a:xfrm>
        </p:grpSpPr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40FD8071-48D7-4BC0-80E0-2EFBD6DCDC83}"/>
                </a:ext>
              </a:extLst>
            </p:cNvPr>
            <p:cNvSpPr/>
            <p:nvPr/>
          </p:nvSpPr>
          <p:spPr>
            <a:xfrm>
              <a:off x="779646" y="779646"/>
              <a:ext cx="2666198" cy="856649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0C976BD-5DFF-44D3-854A-92D5301D7C0E}"/>
                </a:ext>
              </a:extLst>
            </p:cNvPr>
            <p:cNvSpPr/>
            <p:nvPr/>
          </p:nvSpPr>
          <p:spPr>
            <a:xfrm>
              <a:off x="779646" y="1471680"/>
              <a:ext cx="164615" cy="1646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1B510DA-6B06-493F-ABC3-5175374FF7BE}"/>
              </a:ext>
            </a:extLst>
          </p:cNvPr>
          <p:cNvGrpSpPr/>
          <p:nvPr/>
        </p:nvGrpSpPr>
        <p:grpSpPr>
          <a:xfrm rot="9644359">
            <a:off x="645087" y="2679200"/>
            <a:ext cx="2666198" cy="856649"/>
            <a:chOff x="779646" y="779646"/>
            <a:chExt cx="2666198" cy="856649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2D487C6D-A704-4C76-8C3B-0ECF044F2D50}"/>
                </a:ext>
              </a:extLst>
            </p:cNvPr>
            <p:cNvSpPr/>
            <p:nvPr/>
          </p:nvSpPr>
          <p:spPr>
            <a:xfrm>
              <a:off x="779646" y="779646"/>
              <a:ext cx="2666198" cy="856649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43F0678-DA7B-4170-A4F9-2E219BFA9BE0}"/>
                </a:ext>
              </a:extLst>
            </p:cNvPr>
            <p:cNvSpPr/>
            <p:nvPr/>
          </p:nvSpPr>
          <p:spPr>
            <a:xfrm>
              <a:off x="779646" y="1471680"/>
              <a:ext cx="164615" cy="1646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B2C5C214-AFFF-417E-B9B4-1E697AC2E410}"/>
              </a:ext>
            </a:extLst>
          </p:cNvPr>
          <p:cNvSpPr/>
          <p:nvPr/>
        </p:nvSpPr>
        <p:spPr>
          <a:xfrm rot="9644359">
            <a:off x="645087" y="4297489"/>
            <a:ext cx="2666198" cy="856649"/>
          </a:xfrm>
          <a:prstGeom prst="rtTriangl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48E2A60-C88A-4177-81FD-C7B772082AA3}"/>
              </a:ext>
            </a:extLst>
          </p:cNvPr>
          <p:cNvGrpSpPr/>
          <p:nvPr/>
        </p:nvGrpSpPr>
        <p:grpSpPr>
          <a:xfrm rot="9644359">
            <a:off x="645087" y="5915779"/>
            <a:ext cx="2666198" cy="856649"/>
            <a:chOff x="779646" y="779646"/>
            <a:chExt cx="2666198" cy="856649"/>
          </a:xfrm>
        </p:grpSpPr>
        <p:sp>
          <p:nvSpPr>
            <p:cNvPr id="12" name="Right Triangle 11">
              <a:extLst>
                <a:ext uri="{FF2B5EF4-FFF2-40B4-BE49-F238E27FC236}">
                  <a16:creationId xmlns:a16="http://schemas.microsoft.com/office/drawing/2014/main" id="{075D7BE7-EEEF-4D57-B87B-107A4957BFBC}"/>
                </a:ext>
              </a:extLst>
            </p:cNvPr>
            <p:cNvSpPr/>
            <p:nvPr/>
          </p:nvSpPr>
          <p:spPr>
            <a:xfrm>
              <a:off x="779646" y="779646"/>
              <a:ext cx="2666198" cy="856649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FBF6CFF-9589-4090-AF72-83911416DB93}"/>
                </a:ext>
              </a:extLst>
            </p:cNvPr>
            <p:cNvSpPr/>
            <p:nvPr/>
          </p:nvSpPr>
          <p:spPr>
            <a:xfrm>
              <a:off x="779646" y="1471680"/>
              <a:ext cx="164615" cy="1646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A29AFBC-116A-4D38-B78A-7441B5FED416}"/>
              </a:ext>
            </a:extLst>
          </p:cNvPr>
          <p:cNvGrpSpPr/>
          <p:nvPr/>
        </p:nvGrpSpPr>
        <p:grpSpPr>
          <a:xfrm rot="9644359">
            <a:off x="5272210" y="1060912"/>
            <a:ext cx="2666198" cy="856649"/>
            <a:chOff x="779646" y="779646"/>
            <a:chExt cx="2666198" cy="856649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12F0B1F7-127B-4A2D-824C-864F71443EF6}"/>
                </a:ext>
              </a:extLst>
            </p:cNvPr>
            <p:cNvSpPr/>
            <p:nvPr/>
          </p:nvSpPr>
          <p:spPr>
            <a:xfrm>
              <a:off x="779646" y="779646"/>
              <a:ext cx="2666198" cy="856649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264D554-4AA4-458A-9ACB-7D5E65596625}"/>
                </a:ext>
              </a:extLst>
            </p:cNvPr>
            <p:cNvSpPr/>
            <p:nvPr/>
          </p:nvSpPr>
          <p:spPr>
            <a:xfrm>
              <a:off x="779646" y="1471680"/>
              <a:ext cx="164615" cy="1646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51FFB79-9011-4929-8E46-3FB1815C0481}"/>
              </a:ext>
            </a:extLst>
          </p:cNvPr>
          <p:cNvGrpSpPr/>
          <p:nvPr/>
        </p:nvGrpSpPr>
        <p:grpSpPr>
          <a:xfrm rot="9644359">
            <a:off x="5272210" y="2679201"/>
            <a:ext cx="2666198" cy="856649"/>
            <a:chOff x="779646" y="779646"/>
            <a:chExt cx="2666198" cy="856649"/>
          </a:xfrm>
        </p:grpSpPr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095D1CD4-7AB7-49D7-842F-4CFA2ABBE65C}"/>
                </a:ext>
              </a:extLst>
            </p:cNvPr>
            <p:cNvSpPr/>
            <p:nvPr/>
          </p:nvSpPr>
          <p:spPr>
            <a:xfrm>
              <a:off x="779646" y="779646"/>
              <a:ext cx="2666198" cy="856649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E9A1E68-FF0D-4DE1-9FE3-E1BDF7785CC2}"/>
                </a:ext>
              </a:extLst>
            </p:cNvPr>
            <p:cNvSpPr/>
            <p:nvPr/>
          </p:nvSpPr>
          <p:spPr>
            <a:xfrm>
              <a:off x="779646" y="1471680"/>
              <a:ext cx="164615" cy="1646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6F26E0E-DD3F-4674-BDF1-AEE295FCD3E9}"/>
              </a:ext>
            </a:extLst>
          </p:cNvPr>
          <p:cNvGrpSpPr/>
          <p:nvPr/>
        </p:nvGrpSpPr>
        <p:grpSpPr>
          <a:xfrm rot="9644359">
            <a:off x="5272210" y="4297490"/>
            <a:ext cx="2666198" cy="856649"/>
            <a:chOff x="779646" y="779646"/>
            <a:chExt cx="2666198" cy="856649"/>
          </a:xfrm>
        </p:grpSpPr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3CDAABEE-9F9E-4458-B5C1-F4CF6605E45E}"/>
                </a:ext>
              </a:extLst>
            </p:cNvPr>
            <p:cNvSpPr/>
            <p:nvPr/>
          </p:nvSpPr>
          <p:spPr>
            <a:xfrm>
              <a:off x="779646" y="779646"/>
              <a:ext cx="2666198" cy="856649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DD8243F-4C4F-4CCB-BB5F-D4183A1235C3}"/>
                </a:ext>
              </a:extLst>
            </p:cNvPr>
            <p:cNvSpPr/>
            <p:nvPr/>
          </p:nvSpPr>
          <p:spPr>
            <a:xfrm>
              <a:off x="779646" y="1471680"/>
              <a:ext cx="164615" cy="1646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D6C6EB1-B161-49A5-830B-99A311D84C59}"/>
              </a:ext>
            </a:extLst>
          </p:cNvPr>
          <p:cNvGrpSpPr/>
          <p:nvPr/>
        </p:nvGrpSpPr>
        <p:grpSpPr>
          <a:xfrm rot="9644359">
            <a:off x="5272210" y="5915780"/>
            <a:ext cx="2666198" cy="856649"/>
            <a:chOff x="779646" y="779646"/>
            <a:chExt cx="2666198" cy="856649"/>
          </a:xfrm>
        </p:grpSpPr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B30074C5-FB5F-4F4F-BA02-7CBA7C201EC8}"/>
                </a:ext>
              </a:extLst>
            </p:cNvPr>
            <p:cNvSpPr/>
            <p:nvPr/>
          </p:nvSpPr>
          <p:spPr>
            <a:xfrm>
              <a:off x="779646" y="779646"/>
              <a:ext cx="2666198" cy="856649"/>
            </a:xfrm>
            <a:prstGeom prst="rtTriangl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AFCAF11-917A-47F8-9969-38860041681E}"/>
                </a:ext>
              </a:extLst>
            </p:cNvPr>
            <p:cNvSpPr/>
            <p:nvPr/>
          </p:nvSpPr>
          <p:spPr>
            <a:xfrm>
              <a:off x="779646" y="1471680"/>
              <a:ext cx="164615" cy="1646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60FC3E8-EFEF-4945-9FAD-13A4AACCF9EC}"/>
              </a:ext>
            </a:extLst>
          </p:cNvPr>
          <p:cNvSpPr txBox="1"/>
          <p:nvPr/>
        </p:nvSpPr>
        <p:spPr>
          <a:xfrm>
            <a:off x="2788131" y="1089125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75°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00AFF4F-1CBE-4AC3-A7AB-498DF01BBCFC}"/>
                  </a:ext>
                </a:extLst>
              </p:cNvPr>
              <p:cNvSpPr txBox="1"/>
              <p:nvPr/>
            </p:nvSpPr>
            <p:spPr>
              <a:xfrm>
                <a:off x="1552160" y="645139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00AFF4F-1CBE-4AC3-A7AB-498DF01BB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160" y="645139"/>
                <a:ext cx="597813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E1B4380C-3487-4F8E-91D6-92E0B6896CC0}"/>
              </a:ext>
            </a:extLst>
          </p:cNvPr>
          <p:cNvSpPr txBox="1"/>
          <p:nvPr/>
        </p:nvSpPr>
        <p:spPr>
          <a:xfrm>
            <a:off x="1566940" y="1476222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13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A055783-A940-4D49-8BBA-A9C578DBC3ED}"/>
                  </a:ext>
                </a:extLst>
              </p:cNvPr>
              <p:cNvSpPr txBox="1"/>
              <p:nvPr/>
            </p:nvSpPr>
            <p:spPr>
              <a:xfrm>
                <a:off x="1098169" y="2758934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A055783-A940-4D49-8BBA-A9C578DBC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169" y="2758934"/>
                <a:ext cx="597813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8D41B023-A8E8-4C45-8E44-566B5E26F689}"/>
              </a:ext>
            </a:extLst>
          </p:cNvPr>
          <p:cNvSpPr txBox="1"/>
          <p:nvPr/>
        </p:nvSpPr>
        <p:spPr>
          <a:xfrm>
            <a:off x="3245326" y="2444444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 cm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62ECA8-74B9-478C-A8D4-2B397A361C77}"/>
              </a:ext>
            </a:extLst>
          </p:cNvPr>
          <p:cNvSpPr txBox="1"/>
          <p:nvPr/>
        </p:nvSpPr>
        <p:spPr>
          <a:xfrm>
            <a:off x="1497389" y="2197542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12 cm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25CF83-150F-41E3-B1C4-5C460056B6B7}"/>
              </a:ext>
            </a:extLst>
          </p:cNvPr>
          <p:cNvSpPr txBox="1"/>
          <p:nvPr/>
        </p:nvSpPr>
        <p:spPr>
          <a:xfrm>
            <a:off x="3214665" y="4091421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 cm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9454E3-FE84-45EB-912C-985619C14CD1}"/>
              </a:ext>
            </a:extLst>
          </p:cNvPr>
          <p:cNvSpPr txBox="1"/>
          <p:nvPr/>
        </p:nvSpPr>
        <p:spPr>
          <a:xfrm>
            <a:off x="1466728" y="3844519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12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E0C4ED4-69B5-454F-A6B7-0E0D4D353D88}"/>
                  </a:ext>
                </a:extLst>
              </p:cNvPr>
              <p:cNvSpPr txBox="1"/>
              <p:nvPr/>
            </p:nvSpPr>
            <p:spPr>
              <a:xfrm>
                <a:off x="2730851" y="3843420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E0C4ED4-69B5-454F-A6B7-0E0D4D353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851" y="3843420"/>
                <a:ext cx="59781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EB08189A-0BDC-4E56-8111-CE1F76647D88}"/>
              </a:ext>
            </a:extLst>
          </p:cNvPr>
          <p:cNvSpPr txBox="1"/>
          <p:nvPr/>
        </p:nvSpPr>
        <p:spPr>
          <a:xfrm>
            <a:off x="1763976" y="4725813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13 cm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410379-3722-4672-A729-4D86D67E148B}"/>
              </a:ext>
            </a:extLst>
          </p:cNvPr>
          <p:cNvSpPr txBox="1"/>
          <p:nvPr/>
        </p:nvSpPr>
        <p:spPr>
          <a:xfrm>
            <a:off x="3214665" y="5649955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905433A-5EEC-479F-A0CA-191BE70DFC33}"/>
                  </a:ext>
                </a:extLst>
              </p:cNvPr>
              <p:cNvSpPr txBox="1"/>
              <p:nvPr/>
            </p:nvSpPr>
            <p:spPr>
              <a:xfrm>
                <a:off x="2883811" y="5929383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905433A-5EEC-479F-A0CA-191BE70DFC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811" y="5929383"/>
                <a:ext cx="597813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F10B9A2B-C7AC-4D8F-B585-BCA7AE0A2FAC}"/>
              </a:ext>
            </a:extLst>
          </p:cNvPr>
          <p:cNvSpPr txBox="1"/>
          <p:nvPr/>
        </p:nvSpPr>
        <p:spPr>
          <a:xfrm>
            <a:off x="1763976" y="6284347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13 cm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B75F555-B60F-40DF-B9F3-B8E2C3CCBCA1}"/>
              </a:ext>
            </a:extLst>
          </p:cNvPr>
          <p:cNvSpPr txBox="1"/>
          <p:nvPr/>
        </p:nvSpPr>
        <p:spPr>
          <a:xfrm>
            <a:off x="7860093" y="854121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EB00AB3-A81C-4519-B4BE-839BF645F7EE}"/>
                  </a:ext>
                </a:extLst>
              </p:cNvPr>
              <p:cNvSpPr txBox="1"/>
              <p:nvPr/>
            </p:nvSpPr>
            <p:spPr>
              <a:xfrm>
                <a:off x="6179283" y="680090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EB00AB3-A81C-4519-B4BE-839BF645F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283" y="680090"/>
                <a:ext cx="597813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C314E89B-118F-433F-BEB5-0BF3F6361EAB}"/>
              </a:ext>
            </a:extLst>
          </p:cNvPr>
          <p:cNvSpPr txBox="1"/>
          <p:nvPr/>
        </p:nvSpPr>
        <p:spPr>
          <a:xfrm>
            <a:off x="6326114" y="1419334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13 cm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6B488C3-08F5-4C22-A85A-4C7C99853C16}"/>
              </a:ext>
            </a:extLst>
          </p:cNvPr>
          <p:cNvSpPr txBox="1"/>
          <p:nvPr/>
        </p:nvSpPr>
        <p:spPr>
          <a:xfrm>
            <a:off x="7933028" y="2462762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769086B-53CC-46F6-822E-0BAC1F3C3955}"/>
                  </a:ext>
                </a:extLst>
              </p:cNvPr>
              <p:cNvSpPr txBox="1"/>
              <p:nvPr/>
            </p:nvSpPr>
            <p:spPr>
              <a:xfrm>
                <a:off x="5971469" y="2280543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769086B-53CC-46F6-822E-0BAC1F3C3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469" y="2280543"/>
                <a:ext cx="597813" cy="400110"/>
              </a:xfrm>
              <a:prstGeom prst="rect">
                <a:avLst/>
              </a:prstGeom>
              <a:blipFill>
                <a:blip r:embed="rId7"/>
                <a:stretch>
                  <a:fillRect r="-36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176FB21-8C55-484A-8EF8-31665BD55299}"/>
                  </a:ext>
                </a:extLst>
              </p:cNvPr>
              <p:cNvSpPr txBox="1"/>
              <p:nvPr/>
            </p:nvSpPr>
            <p:spPr>
              <a:xfrm>
                <a:off x="6399049" y="3027975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176FB21-8C55-484A-8EF8-31665BD552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049" y="3027975"/>
                <a:ext cx="973621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FAF8CBA6-82AE-4BA9-8127-2AD4A5EDA1D7}"/>
              </a:ext>
            </a:extLst>
          </p:cNvPr>
          <p:cNvSpPr txBox="1"/>
          <p:nvPr/>
        </p:nvSpPr>
        <p:spPr>
          <a:xfrm>
            <a:off x="6038998" y="3838116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12 cm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C9BC387-B389-4595-9D7A-27A1D60AD109}"/>
              </a:ext>
            </a:extLst>
          </p:cNvPr>
          <p:cNvSpPr txBox="1"/>
          <p:nvPr/>
        </p:nvSpPr>
        <p:spPr>
          <a:xfrm>
            <a:off x="6336246" y="4719410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13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0090163-7EFC-43B2-B0F4-D86E1F96F864}"/>
                  </a:ext>
                </a:extLst>
              </p:cNvPr>
              <p:cNvSpPr txBox="1"/>
              <p:nvPr/>
            </p:nvSpPr>
            <p:spPr>
              <a:xfrm>
                <a:off x="7585942" y="4027993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0090163-7EFC-43B2-B0F4-D86E1F96F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942" y="4027993"/>
                <a:ext cx="973621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6813F050-FDC2-4B02-8A71-8C5A6115E9A7}"/>
              </a:ext>
            </a:extLst>
          </p:cNvPr>
          <p:cNvSpPr txBox="1"/>
          <p:nvPr/>
        </p:nvSpPr>
        <p:spPr>
          <a:xfrm>
            <a:off x="6317404" y="6324653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13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B010958-6615-47D9-809B-BDA10DAA683F}"/>
                  </a:ext>
                </a:extLst>
              </p:cNvPr>
              <p:cNvSpPr txBox="1"/>
              <p:nvPr/>
            </p:nvSpPr>
            <p:spPr>
              <a:xfrm>
                <a:off x="7567100" y="5633236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B010958-6615-47D9-809B-BDA10DAA6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7100" y="5633236"/>
                <a:ext cx="973621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245B0293-6A1A-4939-984D-765B9534E8F7}"/>
              </a:ext>
            </a:extLst>
          </p:cNvPr>
          <p:cNvSpPr txBox="1"/>
          <p:nvPr/>
        </p:nvSpPr>
        <p:spPr>
          <a:xfrm>
            <a:off x="5988720" y="5978945"/>
            <a:ext cx="83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15°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B579FC0F-52B1-4BDC-858B-BEA0474B3A9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823" y="0"/>
            <a:ext cx="542591" cy="542591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9FA6A369-D83C-4606-A9A8-C4378B0DF9FA}"/>
              </a:ext>
            </a:extLst>
          </p:cNvPr>
          <p:cNvSpPr/>
          <p:nvPr/>
        </p:nvSpPr>
        <p:spPr>
          <a:xfrm>
            <a:off x="395227" y="-83107"/>
            <a:ext cx="787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Pythagoras (P) or Trigonometry (T)?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C34E920-AB4D-4619-A7B6-8D04FF409BE3}"/>
              </a:ext>
            </a:extLst>
          </p:cNvPr>
          <p:cNvSpPr/>
          <p:nvPr/>
        </p:nvSpPr>
        <p:spPr>
          <a:xfrm>
            <a:off x="4013790" y="94701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9F4F66C-39F9-4587-BD17-E4EE2D41F20C}"/>
              </a:ext>
            </a:extLst>
          </p:cNvPr>
          <p:cNvSpPr/>
          <p:nvPr/>
        </p:nvSpPr>
        <p:spPr>
          <a:xfrm>
            <a:off x="4022487" y="2482705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6255959-B8D1-4A7C-8177-3C4464AD2C41}"/>
              </a:ext>
            </a:extLst>
          </p:cNvPr>
          <p:cNvSpPr/>
          <p:nvPr/>
        </p:nvSpPr>
        <p:spPr>
          <a:xfrm>
            <a:off x="4020160" y="3944247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7B1805B-6546-4287-B474-1AFC0983B09C}"/>
              </a:ext>
            </a:extLst>
          </p:cNvPr>
          <p:cNvSpPr/>
          <p:nvPr/>
        </p:nvSpPr>
        <p:spPr>
          <a:xfrm>
            <a:off x="4019604" y="570789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68036-ADC6-42BF-B8A5-141AEA440EE7}"/>
              </a:ext>
            </a:extLst>
          </p:cNvPr>
          <p:cNvSpPr/>
          <p:nvPr/>
        </p:nvSpPr>
        <p:spPr>
          <a:xfrm>
            <a:off x="8613903" y="94701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0C13942-8035-4ED1-AD58-FCA25625B015}"/>
              </a:ext>
            </a:extLst>
          </p:cNvPr>
          <p:cNvSpPr/>
          <p:nvPr/>
        </p:nvSpPr>
        <p:spPr>
          <a:xfrm>
            <a:off x="8622600" y="2482705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D8CB18E-BBD0-4EEE-8239-18EAFFA94F92}"/>
              </a:ext>
            </a:extLst>
          </p:cNvPr>
          <p:cNvSpPr/>
          <p:nvPr/>
        </p:nvSpPr>
        <p:spPr>
          <a:xfrm>
            <a:off x="8620273" y="3944247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F68F157-6066-4FF3-9E02-A7B032E9D85E}"/>
              </a:ext>
            </a:extLst>
          </p:cNvPr>
          <p:cNvSpPr/>
          <p:nvPr/>
        </p:nvSpPr>
        <p:spPr>
          <a:xfrm>
            <a:off x="8619717" y="570789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666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94001F-F2AA-47E3-86A6-F488AD2F60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842433" cy="6477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9EA1036-8673-4472-9DF5-7B9927E494EA}"/>
              </a:ext>
            </a:extLst>
          </p:cNvPr>
          <p:cNvGrpSpPr/>
          <p:nvPr/>
        </p:nvGrpSpPr>
        <p:grpSpPr>
          <a:xfrm>
            <a:off x="1158883" y="986018"/>
            <a:ext cx="1186338" cy="2011706"/>
            <a:chOff x="2026762" y="1155700"/>
            <a:chExt cx="1186338" cy="2011706"/>
          </a:xfrm>
        </p:grpSpPr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D8648CC7-31F0-4038-B0E5-9CDA273ACB66}"/>
                </a:ext>
              </a:extLst>
            </p:cNvPr>
            <p:cNvSpPr/>
            <p:nvPr/>
          </p:nvSpPr>
          <p:spPr>
            <a:xfrm rot="10800000">
              <a:off x="2026762" y="1155700"/>
              <a:ext cx="1186337" cy="2011706"/>
            </a:xfrm>
            <a:prstGeom prst="rtTriangle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84A07CF-8867-4972-8149-184D69C51663}"/>
                </a:ext>
              </a:extLst>
            </p:cNvPr>
            <p:cNvSpPr/>
            <p:nvPr/>
          </p:nvSpPr>
          <p:spPr>
            <a:xfrm>
              <a:off x="3048485" y="1155700"/>
              <a:ext cx="164615" cy="164615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292B06B-D44D-464A-A119-6967856E2F6A}"/>
              </a:ext>
            </a:extLst>
          </p:cNvPr>
          <p:cNvSpPr txBox="1"/>
          <p:nvPr/>
        </p:nvSpPr>
        <p:spPr>
          <a:xfrm>
            <a:off x="1371599" y="556741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8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525113-E158-4D9D-AAE6-BA20922FF115}"/>
                  </a:ext>
                </a:extLst>
              </p:cNvPr>
              <p:cNvSpPr txBox="1"/>
              <p:nvPr/>
            </p:nvSpPr>
            <p:spPr>
              <a:xfrm>
                <a:off x="1098786" y="891968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525113-E158-4D9D-AAE6-BA20922FF1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786" y="891968"/>
                <a:ext cx="597813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0DF847B-8817-4FD9-950E-900ABD83FBAC}"/>
              </a:ext>
            </a:extLst>
          </p:cNvPr>
          <p:cNvSpPr txBox="1"/>
          <p:nvPr/>
        </p:nvSpPr>
        <p:spPr>
          <a:xfrm>
            <a:off x="842433" y="1791816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17 cm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9E04BD-557A-492E-8D02-A6688279A72E}"/>
              </a:ext>
            </a:extLst>
          </p:cNvPr>
          <p:cNvSpPr/>
          <p:nvPr/>
        </p:nvSpPr>
        <p:spPr>
          <a:xfrm>
            <a:off x="395227" y="-83107"/>
            <a:ext cx="787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Pythagoras (P) or Trigonometry (T)?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60E1E93-57D7-4717-BAAE-2266136D5482}"/>
              </a:ext>
            </a:extLst>
          </p:cNvPr>
          <p:cNvGrpSpPr/>
          <p:nvPr/>
        </p:nvGrpSpPr>
        <p:grpSpPr>
          <a:xfrm>
            <a:off x="1158883" y="3975311"/>
            <a:ext cx="1186338" cy="2011706"/>
            <a:chOff x="2026762" y="1155700"/>
            <a:chExt cx="1186338" cy="2011706"/>
          </a:xfrm>
        </p:grpSpPr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411F6886-1F55-4E82-AC8B-699CCF504E32}"/>
                </a:ext>
              </a:extLst>
            </p:cNvPr>
            <p:cNvSpPr/>
            <p:nvPr/>
          </p:nvSpPr>
          <p:spPr>
            <a:xfrm rot="10800000">
              <a:off x="2026762" y="1155700"/>
              <a:ext cx="1186337" cy="2011706"/>
            </a:xfrm>
            <a:prstGeom prst="rtTriangle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30E519C-78E2-4212-A520-1673A0505D7E}"/>
                </a:ext>
              </a:extLst>
            </p:cNvPr>
            <p:cNvSpPr/>
            <p:nvPr/>
          </p:nvSpPr>
          <p:spPr>
            <a:xfrm>
              <a:off x="3048485" y="1155700"/>
              <a:ext cx="164615" cy="164615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841A691-6F57-4B0F-A13D-3E39533ED760}"/>
              </a:ext>
            </a:extLst>
          </p:cNvPr>
          <p:cNvSpPr txBox="1"/>
          <p:nvPr/>
        </p:nvSpPr>
        <p:spPr>
          <a:xfrm>
            <a:off x="1371599" y="3546034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8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26F234B-BF7D-4C6C-A872-7379083593A8}"/>
                  </a:ext>
                </a:extLst>
              </p:cNvPr>
              <p:cNvSpPr txBox="1"/>
              <p:nvPr/>
            </p:nvSpPr>
            <p:spPr>
              <a:xfrm>
                <a:off x="2262913" y="4581054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26F234B-BF7D-4C6C-A872-737908359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913" y="4581054"/>
                <a:ext cx="59781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E4E25094-6942-4A1F-BF6E-4FD5F141A1C8}"/>
              </a:ext>
            </a:extLst>
          </p:cNvPr>
          <p:cNvSpPr txBox="1"/>
          <p:nvPr/>
        </p:nvSpPr>
        <p:spPr>
          <a:xfrm>
            <a:off x="842433" y="4781109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17 cm</a:t>
            </a:r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5CFB56B8-453A-4AD9-B8BE-24275036172D}"/>
              </a:ext>
            </a:extLst>
          </p:cNvPr>
          <p:cNvSpPr/>
          <p:nvPr/>
        </p:nvSpPr>
        <p:spPr>
          <a:xfrm rot="10800000">
            <a:off x="3922384" y="986018"/>
            <a:ext cx="1186337" cy="2011706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FAB9BF-1BF5-4342-95E1-16FF9023C280}"/>
              </a:ext>
            </a:extLst>
          </p:cNvPr>
          <p:cNvSpPr txBox="1"/>
          <p:nvPr/>
        </p:nvSpPr>
        <p:spPr>
          <a:xfrm>
            <a:off x="4135100" y="556741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8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F97303A-AFD9-41BD-802F-8E79C51B1A9B}"/>
                  </a:ext>
                </a:extLst>
              </p:cNvPr>
              <p:cNvSpPr txBox="1"/>
              <p:nvPr/>
            </p:nvSpPr>
            <p:spPr>
              <a:xfrm>
                <a:off x="4677368" y="879647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F97303A-AFD9-41BD-802F-8E79C51B1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368" y="879647"/>
                <a:ext cx="597813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F6051CE2-9DF3-492A-997C-16AC2E8B66F8}"/>
              </a:ext>
            </a:extLst>
          </p:cNvPr>
          <p:cNvSpPr txBox="1"/>
          <p:nvPr/>
        </p:nvSpPr>
        <p:spPr>
          <a:xfrm>
            <a:off x="3605934" y="1791816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17 cm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2F8004-FE6F-40A9-9E8C-CE4AA44EB595}"/>
              </a:ext>
            </a:extLst>
          </p:cNvPr>
          <p:cNvSpPr txBox="1"/>
          <p:nvPr/>
        </p:nvSpPr>
        <p:spPr>
          <a:xfrm>
            <a:off x="5108721" y="1530603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15 cm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90677812-271F-44B6-A1D3-6544F8829CFD}"/>
              </a:ext>
            </a:extLst>
          </p:cNvPr>
          <p:cNvSpPr/>
          <p:nvPr/>
        </p:nvSpPr>
        <p:spPr>
          <a:xfrm rot="10800000">
            <a:off x="3903146" y="3975311"/>
            <a:ext cx="1186337" cy="2011706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20B0C2D-704B-44FA-8375-346EF0FEC255}"/>
                  </a:ext>
                </a:extLst>
              </p:cNvPr>
              <p:cNvSpPr txBox="1"/>
              <p:nvPr/>
            </p:nvSpPr>
            <p:spPr>
              <a:xfrm>
                <a:off x="5004923" y="4648586"/>
                <a:ext cx="597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20B0C2D-704B-44FA-8375-346EF0FEC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923" y="4648586"/>
                <a:ext cx="597813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7053D159-6FCA-4A12-9CEC-10916D1D335E}"/>
              </a:ext>
            </a:extLst>
          </p:cNvPr>
          <p:cNvSpPr txBox="1"/>
          <p:nvPr/>
        </p:nvSpPr>
        <p:spPr>
          <a:xfrm>
            <a:off x="3586696" y="4781109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17 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FAA452-BF28-4C69-AA3F-008DBB791C29}"/>
              </a:ext>
            </a:extLst>
          </p:cNvPr>
          <p:cNvSpPr txBox="1"/>
          <p:nvPr/>
        </p:nvSpPr>
        <p:spPr>
          <a:xfrm>
            <a:off x="4602672" y="4961370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35°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B84F668-29C2-497B-8B43-D7D518DEB0C3}"/>
              </a:ext>
            </a:extLst>
          </p:cNvPr>
          <p:cNvSpPr/>
          <p:nvPr/>
        </p:nvSpPr>
        <p:spPr>
          <a:xfrm>
            <a:off x="4924867" y="3975310"/>
            <a:ext cx="164615" cy="164615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91D4632E-3BB4-460A-9475-3B67E99DA6DF}"/>
              </a:ext>
            </a:extLst>
          </p:cNvPr>
          <p:cNvSpPr/>
          <p:nvPr/>
        </p:nvSpPr>
        <p:spPr>
          <a:xfrm rot="10800000">
            <a:off x="6847699" y="958205"/>
            <a:ext cx="1186337" cy="2011706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A58C865-32CD-4477-A99E-6F0EF948E805}"/>
                  </a:ext>
                </a:extLst>
              </p:cNvPr>
              <p:cNvSpPr txBox="1"/>
              <p:nvPr/>
            </p:nvSpPr>
            <p:spPr>
              <a:xfrm>
                <a:off x="8034035" y="1535414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15 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A58C865-32CD-4477-A99E-6F0EF948E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035" y="1535414"/>
                <a:ext cx="84991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988C152C-726E-46D8-90F1-44FE47399771}"/>
              </a:ext>
            </a:extLst>
          </p:cNvPr>
          <p:cNvSpPr txBox="1"/>
          <p:nvPr/>
        </p:nvSpPr>
        <p:spPr>
          <a:xfrm>
            <a:off x="7100291" y="549354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8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8F31A49-DFB0-4704-A067-1B0C17D0D7E5}"/>
                  </a:ext>
                </a:extLst>
              </p:cNvPr>
              <p:cNvSpPr txBox="1"/>
              <p:nvPr/>
            </p:nvSpPr>
            <p:spPr>
              <a:xfrm>
                <a:off x="7386824" y="2052607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8F31A49-DFB0-4704-A067-1B0C17D0D7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824" y="2052607"/>
                <a:ext cx="973621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78D18B24-7E7A-4AD0-8C51-F7806EE39681}"/>
              </a:ext>
            </a:extLst>
          </p:cNvPr>
          <p:cNvSpPr/>
          <p:nvPr/>
        </p:nvSpPr>
        <p:spPr>
          <a:xfrm>
            <a:off x="7869420" y="958204"/>
            <a:ext cx="164615" cy="164615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1B7F477B-88CE-452C-8FE3-B5B163025AB3}"/>
              </a:ext>
            </a:extLst>
          </p:cNvPr>
          <p:cNvSpPr/>
          <p:nvPr/>
        </p:nvSpPr>
        <p:spPr>
          <a:xfrm rot="10800000">
            <a:off x="6847698" y="3975311"/>
            <a:ext cx="1186337" cy="2011706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5E3D96C-DC9C-4E24-9C98-0688D4FCA69B}"/>
                  </a:ext>
                </a:extLst>
              </p:cNvPr>
              <p:cNvSpPr txBox="1"/>
              <p:nvPr/>
            </p:nvSpPr>
            <p:spPr>
              <a:xfrm>
                <a:off x="8034034" y="4552520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15 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5E3D96C-DC9C-4E24-9C98-0688D4FCA6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034" y="4552520"/>
                <a:ext cx="84991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C1B6C576-B5FE-4F93-AFDD-83FA3DE69F54}"/>
              </a:ext>
            </a:extLst>
          </p:cNvPr>
          <p:cNvSpPr txBox="1"/>
          <p:nvPr/>
        </p:nvSpPr>
        <p:spPr>
          <a:xfrm>
            <a:off x="7100290" y="3566460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8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28506B6-2A61-4582-8964-FC11C5E76D6D}"/>
                  </a:ext>
                </a:extLst>
              </p:cNvPr>
              <p:cNvSpPr txBox="1"/>
              <p:nvPr/>
            </p:nvSpPr>
            <p:spPr>
              <a:xfrm>
                <a:off x="6647407" y="4805639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28506B6-2A61-4582-8964-FC11C5E76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407" y="4805639"/>
                <a:ext cx="973621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86729109-FAF2-40C9-BBC2-8C49D74C18A2}"/>
              </a:ext>
            </a:extLst>
          </p:cNvPr>
          <p:cNvSpPr/>
          <p:nvPr/>
        </p:nvSpPr>
        <p:spPr>
          <a:xfrm>
            <a:off x="7869419" y="3975310"/>
            <a:ext cx="164615" cy="164615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3EF5CA8-7FC7-430C-B680-184FBAAC27FC}"/>
              </a:ext>
            </a:extLst>
          </p:cNvPr>
          <p:cNvSpPr/>
          <p:nvPr/>
        </p:nvSpPr>
        <p:spPr>
          <a:xfrm>
            <a:off x="1050668" y="254033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4C934E9-090A-46E9-9D8E-173A5FEA5980}"/>
              </a:ext>
            </a:extLst>
          </p:cNvPr>
          <p:cNvSpPr/>
          <p:nvPr/>
        </p:nvSpPr>
        <p:spPr>
          <a:xfrm>
            <a:off x="1056211" y="5503857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E531ED8-625E-4055-8263-5DDEDE5635A2}"/>
              </a:ext>
            </a:extLst>
          </p:cNvPr>
          <p:cNvSpPr/>
          <p:nvPr/>
        </p:nvSpPr>
        <p:spPr>
          <a:xfrm>
            <a:off x="3903145" y="254033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B8B8AC6-F1D7-4AA0-B18E-266D176F5B4E}"/>
              </a:ext>
            </a:extLst>
          </p:cNvPr>
          <p:cNvSpPr/>
          <p:nvPr/>
        </p:nvSpPr>
        <p:spPr>
          <a:xfrm>
            <a:off x="3900106" y="5498853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7587CC4-24D9-4CA2-A6EC-735D656B7204}"/>
              </a:ext>
            </a:extLst>
          </p:cNvPr>
          <p:cNvSpPr/>
          <p:nvPr/>
        </p:nvSpPr>
        <p:spPr>
          <a:xfrm>
            <a:off x="6974558" y="254033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B8D556D-2023-4339-8667-E6181C65C0DA}"/>
              </a:ext>
            </a:extLst>
          </p:cNvPr>
          <p:cNvSpPr/>
          <p:nvPr/>
        </p:nvSpPr>
        <p:spPr>
          <a:xfrm>
            <a:off x="6974558" y="5498853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90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 animBg="1"/>
      <p:bldP spid="27" grpId="0"/>
      <p:bldP spid="28" grpId="0"/>
      <p:bldP spid="29" grpId="0"/>
      <p:bldP spid="30" grpId="0"/>
      <p:bldP spid="31" grpId="0" animBg="1"/>
      <p:bldP spid="33" grpId="0"/>
      <p:bldP spid="34" grpId="0"/>
      <p:bldP spid="35" grpId="0"/>
      <p:bldP spid="36" grpId="0" animBg="1"/>
      <p:bldP spid="37" grpId="0" animBg="1"/>
      <p:bldP spid="38" grpId="0"/>
      <p:bldP spid="39" grpId="0"/>
      <p:bldP spid="40" grpId="0"/>
      <p:bldP spid="41" grpId="0" animBg="1"/>
      <p:bldP spid="42" grpId="0" animBg="1"/>
      <p:bldP spid="43" grpId="0"/>
      <p:bldP spid="44" grpId="0"/>
      <p:bldP spid="45" grpId="0"/>
      <p:bldP spid="46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789272" cy="78927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564172C-53B5-4A74-B40B-765EB712CAF6}"/>
              </a:ext>
            </a:extLst>
          </p:cNvPr>
          <p:cNvSpPr/>
          <p:nvPr/>
        </p:nvSpPr>
        <p:spPr>
          <a:xfrm>
            <a:off x="395227" y="-83107"/>
            <a:ext cx="787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Pythagoras (P) or Trigonometry (T)?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C23B826-98E8-469F-9EC6-3329A97B0445}"/>
              </a:ext>
            </a:extLst>
          </p:cNvPr>
          <p:cNvSpPr/>
          <p:nvPr/>
        </p:nvSpPr>
        <p:spPr>
          <a:xfrm rot="10800000">
            <a:off x="692478" y="866644"/>
            <a:ext cx="1186337" cy="2011706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ACBD42E-C6CA-4D4B-8A5B-EF6D29BDD1CE}"/>
                  </a:ext>
                </a:extLst>
              </p:cNvPr>
              <p:cNvSpPr txBox="1"/>
              <p:nvPr/>
            </p:nvSpPr>
            <p:spPr>
              <a:xfrm>
                <a:off x="1878814" y="1443853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15 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ACBD42E-C6CA-4D4B-8A5B-EF6D29BDD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814" y="1443853"/>
                <a:ext cx="84991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3FC1C1-8774-414D-8DF5-16F640965AF9}"/>
                  </a:ext>
                </a:extLst>
              </p:cNvPr>
              <p:cNvSpPr txBox="1"/>
              <p:nvPr/>
            </p:nvSpPr>
            <p:spPr>
              <a:xfrm>
                <a:off x="492187" y="1696972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3FC1C1-8774-414D-8DF5-16F640965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87" y="1696972"/>
                <a:ext cx="97362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F9F7EC5B-DEDC-4676-9D34-2B59C0D0DAF8}"/>
              </a:ext>
            </a:extLst>
          </p:cNvPr>
          <p:cNvSpPr/>
          <p:nvPr/>
        </p:nvSpPr>
        <p:spPr>
          <a:xfrm>
            <a:off x="1714199" y="866643"/>
            <a:ext cx="164615" cy="164615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A3F9CA-DC18-4133-8D43-7F2F761980FB}"/>
              </a:ext>
            </a:extLst>
          </p:cNvPr>
          <p:cNvSpPr txBox="1"/>
          <p:nvPr/>
        </p:nvSpPr>
        <p:spPr>
          <a:xfrm>
            <a:off x="822885" y="866642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55°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13C2795-8BDF-4E73-8D40-2DF8EAB114A3}"/>
              </a:ext>
            </a:extLst>
          </p:cNvPr>
          <p:cNvSpPr/>
          <p:nvPr/>
        </p:nvSpPr>
        <p:spPr>
          <a:xfrm>
            <a:off x="210830" y="1015210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2E7DF3B-3B5F-4BAF-BB3B-EC7EBAE57439}"/>
              </a:ext>
            </a:extLst>
          </p:cNvPr>
          <p:cNvSpPr/>
          <p:nvPr/>
        </p:nvSpPr>
        <p:spPr>
          <a:xfrm>
            <a:off x="187979" y="3328088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2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6C15B8B-833C-4549-BA2C-59F1ECBAC930}"/>
              </a:ext>
            </a:extLst>
          </p:cNvPr>
          <p:cNvSpPr/>
          <p:nvPr/>
        </p:nvSpPr>
        <p:spPr>
          <a:xfrm>
            <a:off x="187979" y="493889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E6F27AD-303F-4451-AA17-B673DBE40B15}"/>
              </a:ext>
            </a:extLst>
          </p:cNvPr>
          <p:cNvSpPr/>
          <p:nvPr/>
        </p:nvSpPr>
        <p:spPr>
          <a:xfrm>
            <a:off x="2826577" y="101363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4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3631E4-B055-4D04-A5D5-E22C280378B7}"/>
              </a:ext>
            </a:extLst>
          </p:cNvPr>
          <p:cNvSpPr/>
          <p:nvPr/>
        </p:nvSpPr>
        <p:spPr>
          <a:xfrm>
            <a:off x="3101346" y="270905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009974-648E-4B3A-BDDE-829260030F9A}"/>
              </a:ext>
            </a:extLst>
          </p:cNvPr>
          <p:cNvSpPr/>
          <p:nvPr/>
        </p:nvSpPr>
        <p:spPr>
          <a:xfrm>
            <a:off x="3176205" y="5371855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6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B1F5B1-D470-4F28-A632-E4977C7B3849}"/>
              </a:ext>
            </a:extLst>
          </p:cNvPr>
          <p:cNvSpPr/>
          <p:nvPr/>
        </p:nvSpPr>
        <p:spPr>
          <a:xfrm>
            <a:off x="6322281" y="31388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7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B459E2B-3C79-4C30-A4A2-B6FF0CC3DD53}"/>
              </a:ext>
            </a:extLst>
          </p:cNvPr>
          <p:cNvSpPr/>
          <p:nvPr/>
        </p:nvSpPr>
        <p:spPr>
          <a:xfrm>
            <a:off x="6322281" y="2585248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8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34D0FCE-9078-42C2-9E21-C7997C95BB75}"/>
              </a:ext>
            </a:extLst>
          </p:cNvPr>
          <p:cNvSpPr/>
          <p:nvPr/>
        </p:nvSpPr>
        <p:spPr>
          <a:xfrm>
            <a:off x="6347374" y="5089365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9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9895129-268F-4DC4-88CF-738FAA6FCA24}"/>
              </a:ext>
            </a:extLst>
          </p:cNvPr>
          <p:cNvSpPr/>
          <p:nvPr/>
        </p:nvSpPr>
        <p:spPr>
          <a:xfrm rot="10800000">
            <a:off x="692477" y="3088800"/>
            <a:ext cx="1186337" cy="2011706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00CAAB4-3BED-4585-9FDD-6F0CFED17729}"/>
                  </a:ext>
                </a:extLst>
              </p:cNvPr>
              <p:cNvSpPr txBox="1"/>
              <p:nvPr/>
            </p:nvSpPr>
            <p:spPr>
              <a:xfrm>
                <a:off x="1878813" y="3666009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15 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00CAAB4-3BED-4585-9FDD-6F0CFED17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813" y="3666009"/>
                <a:ext cx="84991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AD0E20E-E054-4821-92F1-9009761EA941}"/>
                  </a:ext>
                </a:extLst>
              </p:cNvPr>
              <p:cNvSpPr txBox="1"/>
              <p:nvPr/>
            </p:nvSpPr>
            <p:spPr>
              <a:xfrm>
                <a:off x="822883" y="2697229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AD0E20E-E054-4821-92F1-9009761EA9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83" y="2697229"/>
                <a:ext cx="973621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A2DCEEA5-FD83-441F-96BA-0EA90726B0BF}"/>
              </a:ext>
            </a:extLst>
          </p:cNvPr>
          <p:cNvSpPr/>
          <p:nvPr/>
        </p:nvSpPr>
        <p:spPr>
          <a:xfrm>
            <a:off x="1714198" y="3088799"/>
            <a:ext cx="164615" cy="164615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AEDB6A8-D02B-49AA-BCE8-7FE37406E9C3}"/>
                  </a:ext>
                </a:extLst>
              </p:cNvPr>
              <p:cNvSpPr txBox="1"/>
              <p:nvPr/>
            </p:nvSpPr>
            <p:spPr>
              <a:xfrm>
                <a:off x="506534" y="4033719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7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AEDB6A8-D02B-49AA-BCE8-7FE37406E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34" y="4033719"/>
                <a:ext cx="84991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D86AF07E-AE32-4D9A-9B3B-39E23A6044D9}"/>
              </a:ext>
            </a:extLst>
          </p:cNvPr>
          <p:cNvSpPr/>
          <p:nvPr/>
        </p:nvSpPr>
        <p:spPr>
          <a:xfrm rot="18654707">
            <a:off x="855373" y="4658632"/>
            <a:ext cx="1491969" cy="1698140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D347F9-0B30-4C76-BF5A-FE735014A52D}"/>
              </a:ext>
            </a:extLst>
          </p:cNvPr>
          <p:cNvGrpSpPr/>
          <p:nvPr/>
        </p:nvGrpSpPr>
        <p:grpSpPr>
          <a:xfrm>
            <a:off x="3574054" y="144121"/>
            <a:ext cx="1698140" cy="1831996"/>
            <a:chOff x="3135420" y="3841142"/>
            <a:chExt cx="1698140" cy="1831996"/>
          </a:xfrm>
        </p:grpSpPr>
        <p:sp>
          <p:nvSpPr>
            <p:cNvPr id="38" name="Right Triangle 37">
              <a:extLst>
                <a:ext uri="{FF2B5EF4-FFF2-40B4-BE49-F238E27FC236}">
                  <a16:creationId xmlns:a16="http://schemas.microsoft.com/office/drawing/2014/main" id="{0012491F-844F-4311-B4FF-7822A1316FE6}"/>
                </a:ext>
              </a:extLst>
            </p:cNvPr>
            <p:cNvSpPr/>
            <p:nvPr/>
          </p:nvSpPr>
          <p:spPr>
            <a:xfrm rot="18654707">
              <a:off x="3238505" y="3738057"/>
              <a:ext cx="1491969" cy="1698140"/>
            </a:xfrm>
            <a:prstGeom prst="rtTriangle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337995E-1B7C-4E15-B7F4-476AB7B5C379}"/>
                </a:ext>
              </a:extLst>
            </p:cNvPr>
            <p:cNvSpPr/>
            <p:nvPr/>
          </p:nvSpPr>
          <p:spPr>
            <a:xfrm rot="7854707">
              <a:off x="4052153" y="5508523"/>
              <a:ext cx="164615" cy="164615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9FBF6DF-4278-44B5-8071-3D8CCF3AAC1C}"/>
                  </a:ext>
                </a:extLst>
              </p:cNvPr>
              <p:cNvSpPr txBox="1"/>
              <p:nvPr/>
            </p:nvSpPr>
            <p:spPr>
              <a:xfrm>
                <a:off x="1240548" y="6161166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9FBF6DF-4278-44B5-8071-3D8CCF3AA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548" y="6161166"/>
                <a:ext cx="973621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289D7AF-EAE4-4C9B-BB36-7B932CF72811}"/>
                  </a:ext>
                </a:extLst>
              </p:cNvPr>
              <p:cNvSpPr txBox="1"/>
              <p:nvPr/>
            </p:nvSpPr>
            <p:spPr>
              <a:xfrm>
                <a:off x="390631" y="6008543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28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289D7AF-EAE4-4C9B-BB36-7B932CF72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31" y="6008543"/>
                <a:ext cx="84991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7E7C69C-78E3-43E8-A5AF-80CB007C4DB0}"/>
                  </a:ext>
                </a:extLst>
              </p:cNvPr>
              <p:cNvSpPr txBox="1"/>
              <p:nvPr/>
            </p:nvSpPr>
            <p:spPr>
              <a:xfrm>
                <a:off x="2133644" y="5994448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45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7E7C69C-78E3-43E8-A5AF-80CB007C4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44" y="5994448"/>
                <a:ext cx="849917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90AFE90-D0CE-4387-A9AB-FFA97751FF84}"/>
                  </a:ext>
                </a:extLst>
              </p:cNvPr>
              <p:cNvSpPr txBox="1"/>
              <p:nvPr/>
            </p:nvSpPr>
            <p:spPr>
              <a:xfrm>
                <a:off x="1225876" y="5139738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52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90AFE90-D0CE-4387-A9AB-FFA97751F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876" y="5139738"/>
                <a:ext cx="849917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AB9426F-68E6-46BA-97FA-B57053D09DD9}"/>
                  </a:ext>
                </a:extLst>
              </p:cNvPr>
              <p:cNvSpPr txBox="1"/>
              <p:nvPr/>
            </p:nvSpPr>
            <p:spPr>
              <a:xfrm>
                <a:off x="5061747" y="1354382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28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AB9426F-68E6-46BA-97FA-B57053D09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747" y="1354382"/>
                <a:ext cx="849917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76929D9-5DE1-43B8-909C-C89F3C9DFFBC}"/>
                  </a:ext>
                </a:extLst>
              </p:cNvPr>
              <p:cNvSpPr txBox="1"/>
              <p:nvPr/>
            </p:nvSpPr>
            <p:spPr>
              <a:xfrm>
                <a:off x="3174454" y="1375952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45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76929D9-5DE1-43B8-909C-C89F3C9DF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454" y="1375952"/>
                <a:ext cx="849917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4F31B77-9A0E-4CF4-A873-748E72AE27EB}"/>
                  </a:ext>
                </a:extLst>
              </p:cNvPr>
              <p:cNvSpPr txBox="1"/>
              <p:nvPr/>
            </p:nvSpPr>
            <p:spPr>
              <a:xfrm>
                <a:off x="4634793" y="831203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4F31B77-9A0E-4CF4-A873-748E72AE2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793" y="831203"/>
                <a:ext cx="973621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44776781-80DA-4EC6-A49E-6141DDED27C8}"/>
              </a:ext>
            </a:extLst>
          </p:cNvPr>
          <p:cNvGrpSpPr/>
          <p:nvPr/>
        </p:nvGrpSpPr>
        <p:grpSpPr>
          <a:xfrm rot="1312463">
            <a:off x="3726592" y="2679636"/>
            <a:ext cx="1127565" cy="2223822"/>
            <a:chOff x="4680917" y="3251057"/>
            <a:chExt cx="927496" cy="1829239"/>
          </a:xfrm>
        </p:grpSpPr>
        <p:sp>
          <p:nvSpPr>
            <p:cNvPr id="47" name="Right Triangle 46">
              <a:extLst>
                <a:ext uri="{FF2B5EF4-FFF2-40B4-BE49-F238E27FC236}">
                  <a16:creationId xmlns:a16="http://schemas.microsoft.com/office/drawing/2014/main" id="{0294327C-CB5E-401E-9745-000A5B239151}"/>
                </a:ext>
              </a:extLst>
            </p:cNvPr>
            <p:cNvSpPr/>
            <p:nvPr/>
          </p:nvSpPr>
          <p:spPr>
            <a:xfrm rot="10800000" flipH="1">
              <a:off x="4680917" y="3253414"/>
              <a:ext cx="927496" cy="1826882"/>
            </a:xfrm>
            <a:prstGeom prst="rtTriangle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38063C5-307D-4931-B1C5-FED9998F6326}"/>
                </a:ext>
              </a:extLst>
            </p:cNvPr>
            <p:cNvSpPr/>
            <p:nvPr/>
          </p:nvSpPr>
          <p:spPr>
            <a:xfrm>
              <a:off x="4689199" y="3251057"/>
              <a:ext cx="164615" cy="164615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F89DE0BC-F667-4E07-8492-1CEBCD24E3EA}"/>
              </a:ext>
            </a:extLst>
          </p:cNvPr>
          <p:cNvSpPr txBox="1"/>
          <p:nvPr/>
        </p:nvSpPr>
        <p:spPr>
          <a:xfrm>
            <a:off x="3619995" y="3721445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27°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A4C1AB5-3EDF-4C67-97B6-C34F96E373BD}"/>
                  </a:ext>
                </a:extLst>
              </p:cNvPr>
              <p:cNvSpPr txBox="1"/>
              <p:nvPr/>
            </p:nvSpPr>
            <p:spPr>
              <a:xfrm>
                <a:off x="4376511" y="3592821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29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A4C1AB5-3EDF-4C67-97B6-C34F96E37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511" y="3592821"/>
                <a:ext cx="849917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3A8370F-814B-4B1E-8353-054E20B363A2}"/>
                  </a:ext>
                </a:extLst>
              </p:cNvPr>
              <p:cNvSpPr txBox="1"/>
              <p:nvPr/>
            </p:nvSpPr>
            <p:spPr>
              <a:xfrm>
                <a:off x="4246137" y="2352932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3A8370F-814B-4B1E-8353-054E20B36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137" y="2352932"/>
                <a:ext cx="973621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168D968A-2BD4-44D0-8E6B-9B0EC6E3D5BC}"/>
              </a:ext>
            </a:extLst>
          </p:cNvPr>
          <p:cNvGrpSpPr/>
          <p:nvPr/>
        </p:nvGrpSpPr>
        <p:grpSpPr>
          <a:xfrm rot="1312463">
            <a:off x="3986870" y="4873848"/>
            <a:ext cx="1127565" cy="2223822"/>
            <a:chOff x="4680917" y="3251057"/>
            <a:chExt cx="927496" cy="1829239"/>
          </a:xfrm>
        </p:grpSpPr>
        <p:sp>
          <p:nvSpPr>
            <p:cNvPr id="54" name="Right Triangle 53">
              <a:extLst>
                <a:ext uri="{FF2B5EF4-FFF2-40B4-BE49-F238E27FC236}">
                  <a16:creationId xmlns:a16="http://schemas.microsoft.com/office/drawing/2014/main" id="{4DA27134-8E85-4B7F-9FB4-E1869AF93F10}"/>
                </a:ext>
              </a:extLst>
            </p:cNvPr>
            <p:cNvSpPr/>
            <p:nvPr/>
          </p:nvSpPr>
          <p:spPr>
            <a:xfrm rot="10800000" flipH="1">
              <a:off x="4680917" y="3253414"/>
              <a:ext cx="927496" cy="1826882"/>
            </a:xfrm>
            <a:prstGeom prst="rtTriangle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7B722E9-6A88-430E-A63B-58A694FAA4DF}"/>
                </a:ext>
              </a:extLst>
            </p:cNvPr>
            <p:cNvSpPr/>
            <p:nvPr/>
          </p:nvSpPr>
          <p:spPr>
            <a:xfrm>
              <a:off x="4689199" y="3251057"/>
              <a:ext cx="164615" cy="164615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9699B4C-AFB0-4FA9-BBBC-6F8F93015F60}"/>
                  </a:ext>
                </a:extLst>
              </p:cNvPr>
              <p:cNvSpPr txBox="1"/>
              <p:nvPr/>
            </p:nvSpPr>
            <p:spPr>
              <a:xfrm>
                <a:off x="4636789" y="5787033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29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9699B4C-AFB0-4FA9-BBBC-6F8F93015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789" y="5787033"/>
                <a:ext cx="849917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4278EC6-C7A5-42DD-803F-4CD86879A8AC}"/>
                  </a:ext>
                </a:extLst>
              </p:cNvPr>
              <p:cNvSpPr txBox="1"/>
              <p:nvPr/>
            </p:nvSpPr>
            <p:spPr>
              <a:xfrm>
                <a:off x="3554784" y="5975643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4278EC6-C7A5-42DD-803F-4CD86879A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784" y="5975643"/>
                <a:ext cx="973621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F508F2F-A03F-414D-A701-58AC064059FF}"/>
                  </a:ext>
                </a:extLst>
              </p:cNvPr>
              <p:cNvSpPr txBox="1"/>
              <p:nvPr/>
            </p:nvSpPr>
            <p:spPr>
              <a:xfrm>
                <a:off x="4733549" y="4546339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20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F508F2F-A03F-414D-A701-58AC06405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549" y="4546339"/>
                <a:ext cx="849917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>
            <a:extLst>
              <a:ext uri="{FF2B5EF4-FFF2-40B4-BE49-F238E27FC236}">
                <a16:creationId xmlns:a16="http://schemas.microsoft.com/office/drawing/2014/main" id="{CA8C80CF-6F26-48B5-9676-B962F5551A1E}"/>
              </a:ext>
            </a:extLst>
          </p:cNvPr>
          <p:cNvGrpSpPr/>
          <p:nvPr/>
        </p:nvGrpSpPr>
        <p:grpSpPr>
          <a:xfrm>
            <a:off x="7154924" y="507418"/>
            <a:ext cx="1193346" cy="1140230"/>
            <a:chOff x="6749416" y="1777705"/>
            <a:chExt cx="1193346" cy="1140230"/>
          </a:xfrm>
        </p:grpSpPr>
        <p:sp>
          <p:nvSpPr>
            <p:cNvPr id="60" name="Right Triangle 59">
              <a:extLst>
                <a:ext uri="{FF2B5EF4-FFF2-40B4-BE49-F238E27FC236}">
                  <a16:creationId xmlns:a16="http://schemas.microsoft.com/office/drawing/2014/main" id="{7EE686CF-34CC-4F16-ADE2-1039F39884D7}"/>
                </a:ext>
              </a:extLst>
            </p:cNvPr>
            <p:cNvSpPr/>
            <p:nvPr/>
          </p:nvSpPr>
          <p:spPr>
            <a:xfrm>
              <a:off x="6756425" y="1777705"/>
              <a:ext cx="1186337" cy="1140230"/>
            </a:xfrm>
            <a:prstGeom prst="rtTriangle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61D20E1-9945-4E1E-B607-5D89F6AE260B}"/>
                </a:ext>
              </a:extLst>
            </p:cNvPr>
            <p:cNvSpPr/>
            <p:nvPr/>
          </p:nvSpPr>
          <p:spPr>
            <a:xfrm rot="10800000">
              <a:off x="6749416" y="2753320"/>
              <a:ext cx="164615" cy="164615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5534FD4-D342-4EA2-9FFD-6D11D1B36F57}"/>
                  </a:ext>
                </a:extLst>
              </p:cNvPr>
              <p:cNvSpPr txBox="1"/>
              <p:nvPr/>
            </p:nvSpPr>
            <p:spPr>
              <a:xfrm>
                <a:off x="7260152" y="353427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Perimeter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5534FD4-D342-4EA2-9FFD-6D11D1B36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152" y="353427"/>
                <a:ext cx="973621" cy="400110"/>
              </a:xfrm>
              <a:prstGeom prst="rect">
                <a:avLst/>
              </a:prstGeom>
              <a:blipFill>
                <a:blip r:embed="rId20"/>
                <a:stretch>
                  <a:fillRect r="-8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F00B608-C512-4E79-B745-018F0ADC08A7}"/>
                  </a:ext>
                </a:extLst>
              </p:cNvPr>
              <p:cNvSpPr txBox="1"/>
              <p:nvPr/>
            </p:nvSpPr>
            <p:spPr>
              <a:xfrm>
                <a:off x="6296694" y="886322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F00B608-C512-4E79-B745-018F0ADC0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694" y="886322"/>
                <a:ext cx="849917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88FB89-5A76-4190-B906-061D25F00458}"/>
                  </a:ext>
                </a:extLst>
              </p:cNvPr>
              <p:cNvSpPr txBox="1"/>
              <p:nvPr/>
            </p:nvSpPr>
            <p:spPr>
              <a:xfrm>
                <a:off x="7368534" y="1619952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88FB89-5A76-4190-B906-061D25F00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534" y="1619952"/>
                <a:ext cx="849917" cy="4001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ight Triangle 66">
            <a:extLst>
              <a:ext uri="{FF2B5EF4-FFF2-40B4-BE49-F238E27FC236}">
                <a16:creationId xmlns:a16="http://schemas.microsoft.com/office/drawing/2014/main" id="{94D75A8B-85D7-4FAF-B1BD-EC1972110183}"/>
              </a:ext>
            </a:extLst>
          </p:cNvPr>
          <p:cNvSpPr/>
          <p:nvPr/>
        </p:nvSpPr>
        <p:spPr>
          <a:xfrm>
            <a:off x="7171124" y="2328301"/>
            <a:ext cx="1186337" cy="1622170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5900972-B6E1-4169-A299-F55E580F9649}"/>
              </a:ext>
            </a:extLst>
          </p:cNvPr>
          <p:cNvSpPr/>
          <p:nvPr/>
        </p:nvSpPr>
        <p:spPr>
          <a:xfrm rot="10800000">
            <a:off x="7164115" y="3785856"/>
            <a:ext cx="164615" cy="164615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ACCEA0A-51AE-4BF8-9801-FFD56A76BC54}"/>
                  </a:ext>
                </a:extLst>
              </p:cNvPr>
              <p:cNvSpPr txBox="1"/>
              <p:nvPr/>
            </p:nvSpPr>
            <p:spPr>
              <a:xfrm>
                <a:off x="7377725" y="3922775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ACCEA0A-51AE-4BF8-9801-FFD56A76B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725" y="3922775"/>
                <a:ext cx="849917" cy="4001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9AEBBB86-7CA1-4FE9-88C4-CF0E787373A9}"/>
              </a:ext>
            </a:extLst>
          </p:cNvPr>
          <p:cNvSpPr/>
          <p:nvPr/>
        </p:nvSpPr>
        <p:spPr>
          <a:xfrm>
            <a:off x="7152172" y="4627942"/>
            <a:ext cx="1186337" cy="1697839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C8407FB-7435-41B8-97B6-5E621256D882}"/>
              </a:ext>
            </a:extLst>
          </p:cNvPr>
          <p:cNvSpPr/>
          <p:nvPr/>
        </p:nvSpPr>
        <p:spPr>
          <a:xfrm rot="10800000">
            <a:off x="7145163" y="6161166"/>
            <a:ext cx="164615" cy="164615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1F9E3F9-9144-440B-9759-9101CF5F8956}"/>
                  </a:ext>
                </a:extLst>
              </p:cNvPr>
              <p:cNvSpPr txBox="1"/>
              <p:nvPr/>
            </p:nvSpPr>
            <p:spPr>
              <a:xfrm>
                <a:off x="7383840" y="5944427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48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°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1F9E3F9-9144-440B-9759-9101CF5F8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840" y="5944427"/>
                <a:ext cx="973621" cy="40011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0B9E02A-C3BE-4A00-B8CF-847D9F4A63C3}"/>
                  </a:ext>
                </a:extLst>
              </p:cNvPr>
              <p:cNvSpPr txBox="1"/>
              <p:nvPr/>
            </p:nvSpPr>
            <p:spPr>
              <a:xfrm>
                <a:off x="7358773" y="6298085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0B9E02A-C3BE-4A00-B8CF-847D9F4A6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8773" y="6298085"/>
                <a:ext cx="849917" cy="40011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7CC67E63-2D21-4BD9-AB32-7A77CA3514A3}"/>
                  </a:ext>
                </a:extLst>
              </p:cNvPr>
              <p:cNvSpPr txBox="1"/>
              <p:nvPr/>
            </p:nvSpPr>
            <p:spPr>
              <a:xfrm>
                <a:off x="7267720" y="4495157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Area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7CC67E63-2D21-4BD9-AB32-7A77CA351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720" y="4495157"/>
                <a:ext cx="973621" cy="400110"/>
              </a:xfrm>
              <a:prstGeom prst="rect">
                <a:avLst/>
              </a:prstGeom>
              <a:blipFill>
                <a:blip r:embed="rId27"/>
                <a:stretch>
                  <a:fillRect r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3EDCBC8C-1834-464C-B559-366AD8B237BF}"/>
                  </a:ext>
                </a:extLst>
              </p:cNvPr>
              <p:cNvSpPr txBox="1"/>
              <p:nvPr/>
            </p:nvSpPr>
            <p:spPr>
              <a:xfrm>
                <a:off x="7460622" y="2404845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Area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3EDCBC8C-1834-464C-B559-366AD8B23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622" y="2404845"/>
                <a:ext cx="973621" cy="400110"/>
              </a:xfrm>
              <a:prstGeom prst="rect">
                <a:avLst/>
              </a:prstGeom>
              <a:blipFill>
                <a:blip r:embed="rId28"/>
                <a:stretch>
                  <a:fillRect r="-26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2023F55-71F0-4819-A149-4413831BDCB4}"/>
                  </a:ext>
                </a:extLst>
              </p:cNvPr>
              <p:cNvSpPr txBox="1"/>
              <p:nvPr/>
            </p:nvSpPr>
            <p:spPr>
              <a:xfrm>
                <a:off x="7802683" y="2897284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29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2023F55-71F0-4819-A149-4413831BD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683" y="2897284"/>
                <a:ext cx="849917" cy="40011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710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789272" cy="78927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564172C-53B5-4A74-B40B-765EB712CAF6}"/>
              </a:ext>
            </a:extLst>
          </p:cNvPr>
          <p:cNvSpPr/>
          <p:nvPr/>
        </p:nvSpPr>
        <p:spPr>
          <a:xfrm>
            <a:off x="395227" y="-83107"/>
            <a:ext cx="787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Pythagoras (P) or Trigonometry (T)?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5C23B826-98E8-469F-9EC6-3329A97B0445}"/>
              </a:ext>
            </a:extLst>
          </p:cNvPr>
          <p:cNvSpPr/>
          <p:nvPr/>
        </p:nvSpPr>
        <p:spPr>
          <a:xfrm rot="10800000">
            <a:off x="692478" y="866644"/>
            <a:ext cx="1186337" cy="2011706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ACBD42E-C6CA-4D4B-8A5B-EF6D29BDD1CE}"/>
                  </a:ext>
                </a:extLst>
              </p:cNvPr>
              <p:cNvSpPr txBox="1"/>
              <p:nvPr/>
            </p:nvSpPr>
            <p:spPr>
              <a:xfrm>
                <a:off x="1878814" y="1443853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15 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ACBD42E-C6CA-4D4B-8A5B-EF6D29BDD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814" y="1443853"/>
                <a:ext cx="84991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3FC1C1-8774-414D-8DF5-16F640965AF9}"/>
                  </a:ext>
                </a:extLst>
              </p:cNvPr>
              <p:cNvSpPr txBox="1"/>
              <p:nvPr/>
            </p:nvSpPr>
            <p:spPr>
              <a:xfrm>
                <a:off x="492187" y="1696972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33FC1C1-8774-414D-8DF5-16F640965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87" y="1696972"/>
                <a:ext cx="97362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F9F7EC5B-DEDC-4676-9D34-2B59C0D0DAF8}"/>
              </a:ext>
            </a:extLst>
          </p:cNvPr>
          <p:cNvSpPr/>
          <p:nvPr/>
        </p:nvSpPr>
        <p:spPr>
          <a:xfrm>
            <a:off x="1714199" y="866643"/>
            <a:ext cx="164615" cy="164615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A3F9CA-DC18-4133-8D43-7F2F761980FB}"/>
              </a:ext>
            </a:extLst>
          </p:cNvPr>
          <p:cNvSpPr txBox="1"/>
          <p:nvPr/>
        </p:nvSpPr>
        <p:spPr>
          <a:xfrm>
            <a:off x="822885" y="866642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55°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13C2795-8BDF-4E73-8D40-2DF8EAB114A3}"/>
              </a:ext>
            </a:extLst>
          </p:cNvPr>
          <p:cNvSpPr/>
          <p:nvPr/>
        </p:nvSpPr>
        <p:spPr>
          <a:xfrm>
            <a:off x="210830" y="1015210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2E7DF3B-3B5F-4BAF-BB3B-EC7EBAE57439}"/>
              </a:ext>
            </a:extLst>
          </p:cNvPr>
          <p:cNvSpPr/>
          <p:nvPr/>
        </p:nvSpPr>
        <p:spPr>
          <a:xfrm>
            <a:off x="187979" y="3328088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2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6C15B8B-833C-4549-BA2C-59F1ECBAC930}"/>
              </a:ext>
            </a:extLst>
          </p:cNvPr>
          <p:cNvSpPr/>
          <p:nvPr/>
        </p:nvSpPr>
        <p:spPr>
          <a:xfrm>
            <a:off x="187979" y="493889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E6F27AD-303F-4451-AA17-B673DBE40B15}"/>
              </a:ext>
            </a:extLst>
          </p:cNvPr>
          <p:cNvSpPr/>
          <p:nvPr/>
        </p:nvSpPr>
        <p:spPr>
          <a:xfrm>
            <a:off x="2826577" y="101363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4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3631E4-B055-4D04-A5D5-E22C280378B7}"/>
              </a:ext>
            </a:extLst>
          </p:cNvPr>
          <p:cNvSpPr/>
          <p:nvPr/>
        </p:nvSpPr>
        <p:spPr>
          <a:xfrm>
            <a:off x="3101346" y="270905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009974-648E-4B3A-BDDE-829260030F9A}"/>
              </a:ext>
            </a:extLst>
          </p:cNvPr>
          <p:cNvSpPr/>
          <p:nvPr/>
        </p:nvSpPr>
        <p:spPr>
          <a:xfrm>
            <a:off x="3176205" y="5371855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6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B1F5B1-D470-4F28-A632-E4977C7B3849}"/>
              </a:ext>
            </a:extLst>
          </p:cNvPr>
          <p:cNvSpPr/>
          <p:nvPr/>
        </p:nvSpPr>
        <p:spPr>
          <a:xfrm>
            <a:off x="6322281" y="31388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7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B459E2B-3C79-4C30-A4A2-B6FF0CC3DD53}"/>
              </a:ext>
            </a:extLst>
          </p:cNvPr>
          <p:cNvSpPr/>
          <p:nvPr/>
        </p:nvSpPr>
        <p:spPr>
          <a:xfrm>
            <a:off x="6322281" y="2585248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8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34D0FCE-9078-42C2-9E21-C7997C95BB75}"/>
              </a:ext>
            </a:extLst>
          </p:cNvPr>
          <p:cNvSpPr/>
          <p:nvPr/>
        </p:nvSpPr>
        <p:spPr>
          <a:xfrm>
            <a:off x="6347374" y="5089365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9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9895129-268F-4DC4-88CF-738FAA6FCA24}"/>
              </a:ext>
            </a:extLst>
          </p:cNvPr>
          <p:cNvSpPr/>
          <p:nvPr/>
        </p:nvSpPr>
        <p:spPr>
          <a:xfrm rot="10800000">
            <a:off x="692477" y="3088800"/>
            <a:ext cx="1186337" cy="2011706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00CAAB4-3BED-4585-9FDD-6F0CFED17729}"/>
                  </a:ext>
                </a:extLst>
              </p:cNvPr>
              <p:cNvSpPr txBox="1"/>
              <p:nvPr/>
            </p:nvSpPr>
            <p:spPr>
              <a:xfrm>
                <a:off x="1878813" y="3666009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15 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00CAAB4-3BED-4585-9FDD-6F0CFED17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813" y="3666009"/>
                <a:ext cx="84991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AD0E20E-E054-4821-92F1-9009761EA941}"/>
                  </a:ext>
                </a:extLst>
              </p:cNvPr>
              <p:cNvSpPr txBox="1"/>
              <p:nvPr/>
            </p:nvSpPr>
            <p:spPr>
              <a:xfrm>
                <a:off x="822883" y="2697229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AD0E20E-E054-4821-92F1-9009761EA9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83" y="2697229"/>
                <a:ext cx="973621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A2DCEEA5-FD83-441F-96BA-0EA90726B0BF}"/>
              </a:ext>
            </a:extLst>
          </p:cNvPr>
          <p:cNvSpPr/>
          <p:nvPr/>
        </p:nvSpPr>
        <p:spPr>
          <a:xfrm>
            <a:off x="1714198" y="3088799"/>
            <a:ext cx="164615" cy="164615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AEDB6A8-D02B-49AA-BCE8-7FE37406E9C3}"/>
                  </a:ext>
                </a:extLst>
              </p:cNvPr>
              <p:cNvSpPr txBox="1"/>
              <p:nvPr/>
            </p:nvSpPr>
            <p:spPr>
              <a:xfrm>
                <a:off x="506534" y="4033719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7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AEDB6A8-D02B-49AA-BCE8-7FE37406E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34" y="4033719"/>
                <a:ext cx="84991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D86AF07E-AE32-4D9A-9B3B-39E23A6044D9}"/>
              </a:ext>
            </a:extLst>
          </p:cNvPr>
          <p:cNvSpPr/>
          <p:nvPr/>
        </p:nvSpPr>
        <p:spPr>
          <a:xfrm rot="18654707">
            <a:off x="855373" y="4658632"/>
            <a:ext cx="1491969" cy="1698140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D347F9-0B30-4C76-BF5A-FE735014A52D}"/>
              </a:ext>
            </a:extLst>
          </p:cNvPr>
          <p:cNvGrpSpPr/>
          <p:nvPr/>
        </p:nvGrpSpPr>
        <p:grpSpPr>
          <a:xfrm>
            <a:off x="3574054" y="144121"/>
            <a:ext cx="1698140" cy="1831996"/>
            <a:chOff x="3135420" y="3841142"/>
            <a:chExt cx="1698140" cy="1831996"/>
          </a:xfrm>
        </p:grpSpPr>
        <p:sp>
          <p:nvSpPr>
            <p:cNvPr id="38" name="Right Triangle 37">
              <a:extLst>
                <a:ext uri="{FF2B5EF4-FFF2-40B4-BE49-F238E27FC236}">
                  <a16:creationId xmlns:a16="http://schemas.microsoft.com/office/drawing/2014/main" id="{0012491F-844F-4311-B4FF-7822A1316FE6}"/>
                </a:ext>
              </a:extLst>
            </p:cNvPr>
            <p:cNvSpPr/>
            <p:nvPr/>
          </p:nvSpPr>
          <p:spPr>
            <a:xfrm rot="18654707">
              <a:off x="3238505" y="3738057"/>
              <a:ext cx="1491969" cy="1698140"/>
            </a:xfrm>
            <a:prstGeom prst="rtTriangle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337995E-1B7C-4E15-B7F4-476AB7B5C379}"/>
                </a:ext>
              </a:extLst>
            </p:cNvPr>
            <p:cNvSpPr/>
            <p:nvPr/>
          </p:nvSpPr>
          <p:spPr>
            <a:xfrm rot="7854707">
              <a:off x="4052153" y="5508523"/>
              <a:ext cx="164615" cy="164615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9FBF6DF-4278-44B5-8071-3D8CCF3AAC1C}"/>
                  </a:ext>
                </a:extLst>
              </p:cNvPr>
              <p:cNvSpPr txBox="1"/>
              <p:nvPr/>
            </p:nvSpPr>
            <p:spPr>
              <a:xfrm>
                <a:off x="1240548" y="6161166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9FBF6DF-4278-44B5-8071-3D8CCF3AA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548" y="6161166"/>
                <a:ext cx="973621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289D7AF-EAE4-4C9B-BB36-7B932CF72811}"/>
                  </a:ext>
                </a:extLst>
              </p:cNvPr>
              <p:cNvSpPr txBox="1"/>
              <p:nvPr/>
            </p:nvSpPr>
            <p:spPr>
              <a:xfrm>
                <a:off x="390631" y="6008543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28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289D7AF-EAE4-4C9B-BB36-7B932CF72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31" y="6008543"/>
                <a:ext cx="84991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7E7C69C-78E3-43E8-A5AF-80CB007C4DB0}"/>
                  </a:ext>
                </a:extLst>
              </p:cNvPr>
              <p:cNvSpPr txBox="1"/>
              <p:nvPr/>
            </p:nvSpPr>
            <p:spPr>
              <a:xfrm>
                <a:off x="2133644" y="5994448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45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7E7C69C-78E3-43E8-A5AF-80CB007C4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44" y="5994448"/>
                <a:ext cx="849917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90AFE90-D0CE-4387-A9AB-FFA97751FF84}"/>
                  </a:ext>
                </a:extLst>
              </p:cNvPr>
              <p:cNvSpPr txBox="1"/>
              <p:nvPr/>
            </p:nvSpPr>
            <p:spPr>
              <a:xfrm>
                <a:off x="1225876" y="5139738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52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90AFE90-D0CE-4387-A9AB-FFA97751F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876" y="5139738"/>
                <a:ext cx="849917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AB9426F-68E6-46BA-97FA-B57053D09DD9}"/>
                  </a:ext>
                </a:extLst>
              </p:cNvPr>
              <p:cNvSpPr txBox="1"/>
              <p:nvPr/>
            </p:nvSpPr>
            <p:spPr>
              <a:xfrm>
                <a:off x="5061747" y="1354382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28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AB9426F-68E6-46BA-97FA-B57053D09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747" y="1354382"/>
                <a:ext cx="849917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76929D9-5DE1-43B8-909C-C89F3C9DFFBC}"/>
                  </a:ext>
                </a:extLst>
              </p:cNvPr>
              <p:cNvSpPr txBox="1"/>
              <p:nvPr/>
            </p:nvSpPr>
            <p:spPr>
              <a:xfrm>
                <a:off x="3174454" y="1375952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45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76929D9-5DE1-43B8-909C-C89F3C9DF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454" y="1375952"/>
                <a:ext cx="849917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4F31B77-9A0E-4CF4-A873-748E72AE27EB}"/>
                  </a:ext>
                </a:extLst>
              </p:cNvPr>
              <p:cNvSpPr txBox="1"/>
              <p:nvPr/>
            </p:nvSpPr>
            <p:spPr>
              <a:xfrm>
                <a:off x="4634793" y="831203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4F31B77-9A0E-4CF4-A873-748E72AE2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793" y="831203"/>
                <a:ext cx="973621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44776781-80DA-4EC6-A49E-6141DDED27C8}"/>
              </a:ext>
            </a:extLst>
          </p:cNvPr>
          <p:cNvGrpSpPr/>
          <p:nvPr/>
        </p:nvGrpSpPr>
        <p:grpSpPr>
          <a:xfrm rot="1312463">
            <a:off x="3726592" y="2679636"/>
            <a:ext cx="1127565" cy="2223822"/>
            <a:chOff x="4680917" y="3251057"/>
            <a:chExt cx="927496" cy="1829239"/>
          </a:xfrm>
        </p:grpSpPr>
        <p:sp>
          <p:nvSpPr>
            <p:cNvPr id="47" name="Right Triangle 46">
              <a:extLst>
                <a:ext uri="{FF2B5EF4-FFF2-40B4-BE49-F238E27FC236}">
                  <a16:creationId xmlns:a16="http://schemas.microsoft.com/office/drawing/2014/main" id="{0294327C-CB5E-401E-9745-000A5B239151}"/>
                </a:ext>
              </a:extLst>
            </p:cNvPr>
            <p:cNvSpPr/>
            <p:nvPr/>
          </p:nvSpPr>
          <p:spPr>
            <a:xfrm rot="10800000" flipH="1">
              <a:off x="4680917" y="3253414"/>
              <a:ext cx="927496" cy="1826882"/>
            </a:xfrm>
            <a:prstGeom prst="rtTriangle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38063C5-307D-4931-B1C5-FED9998F6326}"/>
                </a:ext>
              </a:extLst>
            </p:cNvPr>
            <p:cNvSpPr/>
            <p:nvPr/>
          </p:nvSpPr>
          <p:spPr>
            <a:xfrm>
              <a:off x="4689199" y="3251057"/>
              <a:ext cx="164615" cy="164615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F89DE0BC-F667-4E07-8492-1CEBCD24E3EA}"/>
              </a:ext>
            </a:extLst>
          </p:cNvPr>
          <p:cNvSpPr txBox="1"/>
          <p:nvPr/>
        </p:nvSpPr>
        <p:spPr>
          <a:xfrm>
            <a:off x="3619995" y="3721445"/>
            <a:ext cx="97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27°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A4C1AB5-3EDF-4C67-97B6-C34F96E373BD}"/>
                  </a:ext>
                </a:extLst>
              </p:cNvPr>
              <p:cNvSpPr txBox="1"/>
              <p:nvPr/>
            </p:nvSpPr>
            <p:spPr>
              <a:xfrm>
                <a:off x="4376511" y="3592821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29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A4C1AB5-3EDF-4C67-97B6-C34F96E37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511" y="3592821"/>
                <a:ext cx="849917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3A8370F-814B-4B1E-8353-054E20B363A2}"/>
                  </a:ext>
                </a:extLst>
              </p:cNvPr>
              <p:cNvSpPr txBox="1"/>
              <p:nvPr/>
            </p:nvSpPr>
            <p:spPr>
              <a:xfrm>
                <a:off x="4246137" y="2352932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3A8370F-814B-4B1E-8353-054E20B36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137" y="2352932"/>
                <a:ext cx="973621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168D968A-2BD4-44D0-8E6B-9B0EC6E3D5BC}"/>
              </a:ext>
            </a:extLst>
          </p:cNvPr>
          <p:cNvGrpSpPr/>
          <p:nvPr/>
        </p:nvGrpSpPr>
        <p:grpSpPr>
          <a:xfrm rot="1312463">
            <a:off x="3986870" y="4873848"/>
            <a:ext cx="1127565" cy="2223822"/>
            <a:chOff x="4680917" y="3251057"/>
            <a:chExt cx="927496" cy="1829239"/>
          </a:xfrm>
        </p:grpSpPr>
        <p:sp>
          <p:nvSpPr>
            <p:cNvPr id="54" name="Right Triangle 53">
              <a:extLst>
                <a:ext uri="{FF2B5EF4-FFF2-40B4-BE49-F238E27FC236}">
                  <a16:creationId xmlns:a16="http://schemas.microsoft.com/office/drawing/2014/main" id="{4DA27134-8E85-4B7F-9FB4-E1869AF93F10}"/>
                </a:ext>
              </a:extLst>
            </p:cNvPr>
            <p:cNvSpPr/>
            <p:nvPr/>
          </p:nvSpPr>
          <p:spPr>
            <a:xfrm rot="10800000" flipH="1">
              <a:off x="4680917" y="3253414"/>
              <a:ext cx="927496" cy="1826882"/>
            </a:xfrm>
            <a:prstGeom prst="rtTriangle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7B722E9-6A88-430E-A63B-58A694FAA4DF}"/>
                </a:ext>
              </a:extLst>
            </p:cNvPr>
            <p:cNvSpPr/>
            <p:nvPr/>
          </p:nvSpPr>
          <p:spPr>
            <a:xfrm>
              <a:off x="4689199" y="3251057"/>
              <a:ext cx="164615" cy="164615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9699B4C-AFB0-4FA9-BBBC-6F8F93015F60}"/>
                  </a:ext>
                </a:extLst>
              </p:cNvPr>
              <p:cNvSpPr txBox="1"/>
              <p:nvPr/>
            </p:nvSpPr>
            <p:spPr>
              <a:xfrm>
                <a:off x="4636789" y="5787033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29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9699B4C-AFB0-4FA9-BBBC-6F8F93015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789" y="5787033"/>
                <a:ext cx="849917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4278EC6-C7A5-42DD-803F-4CD86879A8AC}"/>
                  </a:ext>
                </a:extLst>
              </p:cNvPr>
              <p:cNvSpPr txBox="1"/>
              <p:nvPr/>
            </p:nvSpPr>
            <p:spPr>
              <a:xfrm>
                <a:off x="3554784" y="5975643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4278EC6-C7A5-42DD-803F-4CD86879A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784" y="5975643"/>
                <a:ext cx="973621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F508F2F-A03F-414D-A701-58AC064059FF}"/>
                  </a:ext>
                </a:extLst>
              </p:cNvPr>
              <p:cNvSpPr txBox="1"/>
              <p:nvPr/>
            </p:nvSpPr>
            <p:spPr>
              <a:xfrm>
                <a:off x="4733549" y="4546339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20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F508F2F-A03F-414D-A701-58AC06405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549" y="4546339"/>
                <a:ext cx="849917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>
            <a:extLst>
              <a:ext uri="{FF2B5EF4-FFF2-40B4-BE49-F238E27FC236}">
                <a16:creationId xmlns:a16="http://schemas.microsoft.com/office/drawing/2014/main" id="{CA8C80CF-6F26-48B5-9676-B962F5551A1E}"/>
              </a:ext>
            </a:extLst>
          </p:cNvPr>
          <p:cNvGrpSpPr/>
          <p:nvPr/>
        </p:nvGrpSpPr>
        <p:grpSpPr>
          <a:xfrm>
            <a:off x="7154924" y="507418"/>
            <a:ext cx="1193346" cy="1140230"/>
            <a:chOff x="6749416" y="1777705"/>
            <a:chExt cx="1193346" cy="1140230"/>
          </a:xfrm>
        </p:grpSpPr>
        <p:sp>
          <p:nvSpPr>
            <p:cNvPr id="60" name="Right Triangle 59">
              <a:extLst>
                <a:ext uri="{FF2B5EF4-FFF2-40B4-BE49-F238E27FC236}">
                  <a16:creationId xmlns:a16="http://schemas.microsoft.com/office/drawing/2014/main" id="{7EE686CF-34CC-4F16-ADE2-1039F39884D7}"/>
                </a:ext>
              </a:extLst>
            </p:cNvPr>
            <p:cNvSpPr/>
            <p:nvPr/>
          </p:nvSpPr>
          <p:spPr>
            <a:xfrm>
              <a:off x="6756425" y="1777705"/>
              <a:ext cx="1186337" cy="1140230"/>
            </a:xfrm>
            <a:prstGeom prst="rtTriangle">
              <a:avLst/>
            </a:prstGeom>
            <a:solidFill>
              <a:srgbClr val="FFFF66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61D20E1-9945-4E1E-B607-5D89F6AE260B}"/>
                </a:ext>
              </a:extLst>
            </p:cNvPr>
            <p:cNvSpPr/>
            <p:nvPr/>
          </p:nvSpPr>
          <p:spPr>
            <a:xfrm rot="10800000">
              <a:off x="6749416" y="2753320"/>
              <a:ext cx="164615" cy="164615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5534FD4-D342-4EA2-9FFD-6D11D1B36F57}"/>
                  </a:ext>
                </a:extLst>
              </p:cNvPr>
              <p:cNvSpPr txBox="1"/>
              <p:nvPr/>
            </p:nvSpPr>
            <p:spPr>
              <a:xfrm>
                <a:off x="7260152" y="353427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Perimeter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5534FD4-D342-4EA2-9FFD-6D11D1B36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152" y="353427"/>
                <a:ext cx="973621" cy="400110"/>
              </a:xfrm>
              <a:prstGeom prst="rect">
                <a:avLst/>
              </a:prstGeom>
              <a:blipFill>
                <a:blip r:embed="rId20"/>
                <a:stretch>
                  <a:fillRect r="-8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F00B608-C512-4E79-B745-018F0ADC08A7}"/>
                  </a:ext>
                </a:extLst>
              </p:cNvPr>
              <p:cNvSpPr txBox="1"/>
              <p:nvPr/>
            </p:nvSpPr>
            <p:spPr>
              <a:xfrm>
                <a:off x="6296694" y="886322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F00B608-C512-4E79-B745-018F0ADC0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694" y="886322"/>
                <a:ext cx="849917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88FB89-5A76-4190-B906-061D25F00458}"/>
                  </a:ext>
                </a:extLst>
              </p:cNvPr>
              <p:cNvSpPr txBox="1"/>
              <p:nvPr/>
            </p:nvSpPr>
            <p:spPr>
              <a:xfrm>
                <a:off x="7368534" y="1619952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88FB89-5A76-4190-B906-061D25F00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534" y="1619952"/>
                <a:ext cx="849917" cy="4001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ight Triangle 66">
            <a:extLst>
              <a:ext uri="{FF2B5EF4-FFF2-40B4-BE49-F238E27FC236}">
                <a16:creationId xmlns:a16="http://schemas.microsoft.com/office/drawing/2014/main" id="{94D75A8B-85D7-4FAF-B1BD-EC1972110183}"/>
              </a:ext>
            </a:extLst>
          </p:cNvPr>
          <p:cNvSpPr/>
          <p:nvPr/>
        </p:nvSpPr>
        <p:spPr>
          <a:xfrm>
            <a:off x="7171124" y="2328301"/>
            <a:ext cx="1186337" cy="1622170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5900972-B6E1-4169-A299-F55E580F9649}"/>
              </a:ext>
            </a:extLst>
          </p:cNvPr>
          <p:cNvSpPr/>
          <p:nvPr/>
        </p:nvSpPr>
        <p:spPr>
          <a:xfrm rot="10800000">
            <a:off x="7164115" y="3785856"/>
            <a:ext cx="164615" cy="164615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ACCEA0A-51AE-4BF8-9801-FFD56A76BC54}"/>
                  </a:ext>
                </a:extLst>
              </p:cNvPr>
              <p:cNvSpPr txBox="1"/>
              <p:nvPr/>
            </p:nvSpPr>
            <p:spPr>
              <a:xfrm>
                <a:off x="7377725" y="3922775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ACCEA0A-51AE-4BF8-9801-FFD56A76B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725" y="3922775"/>
                <a:ext cx="849917" cy="4001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9AEBBB86-7CA1-4FE9-88C4-CF0E787373A9}"/>
              </a:ext>
            </a:extLst>
          </p:cNvPr>
          <p:cNvSpPr/>
          <p:nvPr/>
        </p:nvSpPr>
        <p:spPr>
          <a:xfrm>
            <a:off x="7152172" y="4627942"/>
            <a:ext cx="1186337" cy="1697839"/>
          </a:xfrm>
          <a:prstGeom prst="rtTriangle">
            <a:avLst/>
          </a:prstGeom>
          <a:solidFill>
            <a:srgbClr val="FFFF6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C8407FB-7435-41B8-97B6-5E621256D882}"/>
              </a:ext>
            </a:extLst>
          </p:cNvPr>
          <p:cNvSpPr/>
          <p:nvPr/>
        </p:nvSpPr>
        <p:spPr>
          <a:xfrm rot="10800000">
            <a:off x="7145163" y="6161166"/>
            <a:ext cx="164615" cy="164615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1F9E3F9-9144-440B-9759-9101CF5F8956}"/>
                  </a:ext>
                </a:extLst>
              </p:cNvPr>
              <p:cNvSpPr txBox="1"/>
              <p:nvPr/>
            </p:nvSpPr>
            <p:spPr>
              <a:xfrm>
                <a:off x="7383840" y="5944427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48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°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1F9E3F9-9144-440B-9759-9101CF5F8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840" y="5944427"/>
                <a:ext cx="973621" cy="40011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0B9E02A-C3BE-4A00-B8CF-847D9F4A63C3}"/>
                  </a:ext>
                </a:extLst>
              </p:cNvPr>
              <p:cNvSpPr txBox="1"/>
              <p:nvPr/>
            </p:nvSpPr>
            <p:spPr>
              <a:xfrm>
                <a:off x="7358773" y="6298085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0B9E02A-C3BE-4A00-B8CF-847D9F4A6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8773" y="6298085"/>
                <a:ext cx="849917" cy="40011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7CC67E63-2D21-4BD9-AB32-7A77CA3514A3}"/>
                  </a:ext>
                </a:extLst>
              </p:cNvPr>
              <p:cNvSpPr txBox="1"/>
              <p:nvPr/>
            </p:nvSpPr>
            <p:spPr>
              <a:xfrm>
                <a:off x="7267720" y="4495157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Area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7CC67E63-2D21-4BD9-AB32-7A77CA351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720" y="4495157"/>
                <a:ext cx="973621" cy="400110"/>
              </a:xfrm>
              <a:prstGeom prst="rect">
                <a:avLst/>
              </a:prstGeom>
              <a:blipFill>
                <a:blip r:embed="rId27"/>
                <a:stretch>
                  <a:fillRect r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3EDCBC8C-1834-464C-B559-366AD8B237BF}"/>
                  </a:ext>
                </a:extLst>
              </p:cNvPr>
              <p:cNvSpPr txBox="1"/>
              <p:nvPr/>
            </p:nvSpPr>
            <p:spPr>
              <a:xfrm>
                <a:off x="7460622" y="2404845"/>
                <a:ext cx="9736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Find</m:t>
                      </m:r>
                      <m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Area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3EDCBC8C-1834-464C-B559-366AD8B23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622" y="2404845"/>
                <a:ext cx="973621" cy="400110"/>
              </a:xfrm>
              <a:prstGeom prst="rect">
                <a:avLst/>
              </a:prstGeom>
              <a:blipFill>
                <a:blip r:embed="rId28"/>
                <a:stretch>
                  <a:fillRect r="-26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2023F55-71F0-4819-A149-4413831BDCB4}"/>
                  </a:ext>
                </a:extLst>
              </p:cNvPr>
              <p:cNvSpPr txBox="1"/>
              <p:nvPr/>
            </p:nvSpPr>
            <p:spPr>
              <a:xfrm>
                <a:off x="7802683" y="2897284"/>
                <a:ext cx="849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29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2023F55-71F0-4819-A149-4413831BD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683" y="2897284"/>
                <a:ext cx="849917" cy="40011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>
            <a:extLst>
              <a:ext uri="{FF2B5EF4-FFF2-40B4-BE49-F238E27FC236}">
                <a16:creationId xmlns:a16="http://schemas.microsoft.com/office/drawing/2014/main" id="{0AA3FCC6-B385-4CED-BD97-AA9C9C7132E1}"/>
              </a:ext>
            </a:extLst>
          </p:cNvPr>
          <p:cNvSpPr/>
          <p:nvPr/>
        </p:nvSpPr>
        <p:spPr>
          <a:xfrm>
            <a:off x="1343703" y="1316433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D066197-E451-4601-B416-FF3AC345E5E1}"/>
              </a:ext>
            </a:extLst>
          </p:cNvPr>
          <p:cNvSpPr/>
          <p:nvPr/>
        </p:nvSpPr>
        <p:spPr>
          <a:xfrm>
            <a:off x="4238630" y="108208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8BCCFAA-FAD6-4C2A-B130-E781B6AF1109}"/>
              </a:ext>
            </a:extLst>
          </p:cNvPr>
          <p:cNvSpPr/>
          <p:nvPr/>
        </p:nvSpPr>
        <p:spPr>
          <a:xfrm>
            <a:off x="4118526" y="3156391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6F50803-62C5-4F70-884E-77A26EF791E4}"/>
              </a:ext>
            </a:extLst>
          </p:cNvPr>
          <p:cNvSpPr/>
          <p:nvPr/>
        </p:nvSpPr>
        <p:spPr>
          <a:xfrm>
            <a:off x="4298583" y="540144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F7E5C52-6843-4EC3-B5E4-6C7BB9634226}"/>
              </a:ext>
            </a:extLst>
          </p:cNvPr>
          <p:cNvSpPr/>
          <p:nvPr/>
        </p:nvSpPr>
        <p:spPr>
          <a:xfrm>
            <a:off x="1277585" y="343773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EA79BEC-108B-4A87-96DE-A8CEC40CFC06}"/>
              </a:ext>
            </a:extLst>
          </p:cNvPr>
          <p:cNvSpPr/>
          <p:nvPr/>
        </p:nvSpPr>
        <p:spPr>
          <a:xfrm>
            <a:off x="1391566" y="5652009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FD30947-D169-4EC6-AA63-C9C31979E1B7}"/>
              </a:ext>
            </a:extLst>
          </p:cNvPr>
          <p:cNvSpPr/>
          <p:nvPr/>
        </p:nvSpPr>
        <p:spPr>
          <a:xfrm>
            <a:off x="7377725" y="1038535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A5CCD92-B3B8-4194-99E0-6378EC323F86}"/>
              </a:ext>
            </a:extLst>
          </p:cNvPr>
          <p:cNvSpPr/>
          <p:nvPr/>
        </p:nvSpPr>
        <p:spPr>
          <a:xfrm>
            <a:off x="7368534" y="3171106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18BE1EB-B0F4-4EB0-B525-AE73BE2E4DBD}"/>
              </a:ext>
            </a:extLst>
          </p:cNvPr>
          <p:cNvSpPr/>
          <p:nvPr/>
        </p:nvSpPr>
        <p:spPr>
          <a:xfrm>
            <a:off x="7354729" y="5541037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162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6" grpId="0"/>
      <p:bldP spid="79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MM">
      <a:dk1>
        <a:srgbClr val="000000"/>
      </a:dk1>
      <a:lt1>
        <a:srgbClr val="FFFFFF"/>
      </a:lt1>
      <a:dk2>
        <a:srgbClr val="808285"/>
      </a:dk2>
      <a:lt2>
        <a:srgbClr val="FFFFFF"/>
      </a:lt2>
      <a:accent1>
        <a:srgbClr val="D12149"/>
      </a:accent1>
      <a:accent2>
        <a:srgbClr val="808285"/>
      </a:accent2>
      <a:accent3>
        <a:srgbClr val="0099CC"/>
      </a:accent3>
      <a:accent4>
        <a:srgbClr val="E50E63"/>
      </a:accent4>
      <a:accent5>
        <a:srgbClr val="FFC000"/>
      </a:accent5>
      <a:accent6>
        <a:srgbClr val="9FA617"/>
      </a:accent6>
      <a:hlink>
        <a:srgbClr val="0070C0"/>
      </a:hlink>
      <a:folHlink>
        <a:srgbClr val="522E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325</Words>
  <Application>Microsoft Office PowerPoint</Application>
  <PresentationFormat>On-screen Show (4:3)</PresentationFormat>
  <Paragraphs>187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1_Office Theme</vt:lpstr>
      <vt:lpstr>4_Office Theme</vt:lpstr>
      <vt:lpstr>Pythagoras or trigonometry?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2023-01-05T14:46:28Z</dcterms:modified>
</cp:coreProperties>
</file>