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</p:sldMasterIdLst>
  <p:notesMasterIdLst>
    <p:notesMasterId r:id="rId10"/>
  </p:notesMasterIdLst>
  <p:sldIdLst>
    <p:sldId id="432" r:id="rId4"/>
    <p:sldId id="292" r:id="rId5"/>
    <p:sldId id="296" r:id="rId6"/>
    <p:sldId id="297" r:id="rId7"/>
    <p:sldId id="433" r:id="rId8"/>
    <p:sldId id="29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39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059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EF59EC-A0F2-4472-B49B-FBA2907E6394}" type="datetimeFigureOut">
              <a:rPr lang="en-GB" smtClean="0"/>
              <a:pPr>
                <a:defRPr/>
              </a:pPr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182E-B713-43C0-96E2-D58EF76390EC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946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BE6D40-720E-4262-8751-C77F963E59D2}" type="datetimeFigureOut">
              <a:rPr lang="en-GB" smtClean="0"/>
              <a:pPr>
                <a:defRPr/>
              </a:pPr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5F539-2357-44C0-A189-A0662F3BA234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891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E09148-E1E8-4309-AA5B-BE39CF6BE633}" type="datetimeFigureOut">
              <a:rPr lang="en-GB" smtClean="0"/>
              <a:pPr>
                <a:defRPr/>
              </a:pPr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B9DB0-4338-46B7-A175-67DF32FA0BD3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7028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839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310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412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879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5112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8581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2724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64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E67977-A1A9-4F1F-947F-E141F43FB98F}" type="datetimeFigureOut">
              <a:rPr lang="en-GB" smtClean="0"/>
              <a:pPr>
                <a:defRPr/>
              </a:pPr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68365-C466-4D23-A4BF-D9CC5F22ACF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78328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5955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444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6810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2917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8938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4730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2135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1178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2385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890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091D26-926C-4F93-91B4-E048E3202D20}" type="datetimeFigureOut">
              <a:rPr lang="en-GB" smtClean="0"/>
              <a:pPr>
                <a:defRPr/>
              </a:pPr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BC59-D11B-4478-8D74-561299404678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04920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835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434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5966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870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0440CE-5582-4669-B5E5-6BE73AFBE65D}" type="datetimeFigureOut">
              <a:rPr lang="en-GB" smtClean="0"/>
              <a:pPr>
                <a:defRPr/>
              </a:pPr>
              <a:t>06/05/2022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6B70-A673-4674-937C-CDF1D3F0A827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60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4DAABB-58C7-4DFE-A3EA-5B35CCD497B0}" type="datetimeFigureOut">
              <a:rPr lang="en-GB" smtClean="0"/>
              <a:pPr>
                <a:defRPr/>
              </a:pPr>
              <a:t>06/05/2022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1A7F-BA12-434F-88C6-90FD4991463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009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8C663F-036D-4508-949A-2F02C7FE00AB}" type="datetimeFigureOut">
              <a:rPr lang="en-GB" smtClean="0"/>
              <a:pPr>
                <a:defRPr/>
              </a:pPr>
              <a:t>06/05/2022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E237-15C0-41C3-A7DD-90D9FF9C14B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7436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6B92AC-2972-41CA-AFE7-86BB4C0AE628}" type="datetimeFigureOut">
              <a:rPr lang="en-GB" smtClean="0"/>
              <a:pPr>
                <a:defRPr/>
              </a:pPr>
              <a:t>06/05/2022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3529-6B43-4396-A537-D8E4C156C76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797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0CD7D-2F61-4D28-A7F9-0BECAD69E945}" type="datetimeFigureOut">
              <a:rPr lang="en-GB" smtClean="0"/>
              <a:pPr>
                <a:defRPr/>
              </a:pPr>
              <a:t>06/05/2022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B56B-5A63-4A5A-BA27-B856CBDC2F5D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110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4F8597-E447-4809-BC54-3D5F03EA212A}" type="datetimeFigureOut">
              <a:rPr lang="en-GB" smtClean="0"/>
              <a:pPr>
                <a:defRPr/>
              </a:pPr>
              <a:t>06/05/2022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FEEC-37B3-4010-93E7-1DF7838BFA22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3052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129B4BE-C5DD-4F83-A1DF-54E4BF424579}" type="datetimeFigureOut">
              <a:rPr lang="en-GB" smtClean="0"/>
              <a:pPr>
                <a:defRPr/>
              </a:pPr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7820F-44DF-4B37-B942-303355E2D16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712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30F9-5487-4E4F-A29D-8B5E0E83CF66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846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061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1.png"/><Relationship Id="rId7" Type="http://schemas.openxmlformats.org/officeDocument/2006/relationships/image" Target="../media/image1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6.png"/><Relationship Id="rId5" Type="http://schemas.openxmlformats.org/officeDocument/2006/relationships/image" Target="../media/image12.png"/><Relationship Id="rId10" Type="http://schemas.openxmlformats.org/officeDocument/2006/relationships/image" Target="../media/image15.png"/><Relationship Id="rId4" Type="http://schemas.openxmlformats.org/officeDocument/2006/relationships/image" Target="../media/image111.png"/><Relationship Id="rId9" Type="http://schemas.openxmlformats.org/officeDocument/2006/relationships/image" Target="../media/image14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18" Type="http://schemas.openxmlformats.org/officeDocument/2006/relationships/image" Target="../media/image35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4.png"/><Relationship Id="rId2" Type="http://schemas.openxmlformats.org/officeDocument/2006/relationships/image" Target="../media/image17.png"/><Relationship Id="rId16" Type="http://schemas.openxmlformats.org/officeDocument/2006/relationships/image" Target="../media/image3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2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0.png"/><Relationship Id="rId18" Type="http://schemas.openxmlformats.org/officeDocument/2006/relationships/image" Target="../media/image240.png"/><Relationship Id="rId26" Type="http://schemas.openxmlformats.org/officeDocument/2006/relationships/image" Target="../media/image46.png"/><Relationship Id="rId21" Type="http://schemas.openxmlformats.org/officeDocument/2006/relationships/image" Target="../media/image270.png"/><Relationship Id="rId34" Type="http://schemas.openxmlformats.org/officeDocument/2006/relationships/image" Target="../media/image54.png"/><Relationship Id="rId7" Type="http://schemas.openxmlformats.org/officeDocument/2006/relationships/image" Target="../media/image130.png"/><Relationship Id="rId12" Type="http://schemas.openxmlformats.org/officeDocument/2006/relationships/image" Target="../media/image180.png"/><Relationship Id="rId17" Type="http://schemas.openxmlformats.org/officeDocument/2006/relationships/image" Target="../media/image230.png"/><Relationship Id="rId25" Type="http://schemas.openxmlformats.org/officeDocument/2006/relationships/image" Target="../media/image45.png"/><Relationship Id="rId33" Type="http://schemas.openxmlformats.org/officeDocument/2006/relationships/image" Target="../media/image53.png"/><Relationship Id="rId2" Type="http://schemas.openxmlformats.org/officeDocument/2006/relationships/image" Target="../media/image80.png"/><Relationship Id="rId16" Type="http://schemas.openxmlformats.org/officeDocument/2006/relationships/image" Target="../media/image220.png"/><Relationship Id="rId20" Type="http://schemas.openxmlformats.org/officeDocument/2006/relationships/image" Target="../media/image260.png"/><Relationship Id="rId29" Type="http://schemas.openxmlformats.org/officeDocument/2006/relationships/image" Target="../media/image4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0.png"/><Relationship Id="rId11" Type="http://schemas.openxmlformats.org/officeDocument/2006/relationships/image" Target="../media/image170.png"/><Relationship Id="rId24" Type="http://schemas.openxmlformats.org/officeDocument/2006/relationships/image" Target="../media/image320.png"/><Relationship Id="rId32" Type="http://schemas.openxmlformats.org/officeDocument/2006/relationships/image" Target="../media/image52.png"/><Relationship Id="rId37" Type="http://schemas.openxmlformats.org/officeDocument/2006/relationships/image" Target="../media/image57.png"/><Relationship Id="rId5" Type="http://schemas.openxmlformats.org/officeDocument/2006/relationships/image" Target="../media/image110.png"/><Relationship Id="rId15" Type="http://schemas.openxmlformats.org/officeDocument/2006/relationships/image" Target="../media/image210.png"/><Relationship Id="rId23" Type="http://schemas.openxmlformats.org/officeDocument/2006/relationships/image" Target="../media/image290.png"/><Relationship Id="rId28" Type="http://schemas.openxmlformats.org/officeDocument/2006/relationships/image" Target="../media/image48.png"/><Relationship Id="rId36" Type="http://schemas.openxmlformats.org/officeDocument/2006/relationships/image" Target="../media/image56.png"/><Relationship Id="rId10" Type="http://schemas.openxmlformats.org/officeDocument/2006/relationships/image" Target="../media/image160.png"/><Relationship Id="rId19" Type="http://schemas.openxmlformats.org/officeDocument/2006/relationships/image" Target="../media/image250.png"/><Relationship Id="rId31" Type="http://schemas.openxmlformats.org/officeDocument/2006/relationships/image" Target="../media/image51.png"/><Relationship Id="rId4" Type="http://schemas.openxmlformats.org/officeDocument/2006/relationships/image" Target="../media/image100.png"/><Relationship Id="rId9" Type="http://schemas.openxmlformats.org/officeDocument/2006/relationships/image" Target="../media/image150.png"/><Relationship Id="rId14" Type="http://schemas.openxmlformats.org/officeDocument/2006/relationships/image" Target="../media/image200.png"/><Relationship Id="rId22" Type="http://schemas.openxmlformats.org/officeDocument/2006/relationships/image" Target="../media/image280.png"/><Relationship Id="rId27" Type="http://schemas.openxmlformats.org/officeDocument/2006/relationships/image" Target="../media/image47.png"/><Relationship Id="rId30" Type="http://schemas.openxmlformats.org/officeDocument/2006/relationships/image" Target="../media/image50.png"/><Relationship Id="rId35" Type="http://schemas.openxmlformats.org/officeDocument/2006/relationships/image" Target="../media/image55.png"/><Relationship Id="rId8" Type="http://schemas.openxmlformats.org/officeDocument/2006/relationships/image" Target="../media/image140.png"/><Relationship Id="rId3" Type="http://schemas.openxmlformats.org/officeDocument/2006/relationships/image" Target="../media/image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8031" y="257113"/>
            <a:ext cx="9789947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Representing Data – Introduction to two way tables – Complete a two way table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2139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4178036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6379167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753" y="2724626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8671556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559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96069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BF4056C-AF75-4DEF-A37D-FFB5888A62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240584"/>
              </p:ext>
            </p:extLst>
          </p:nvPr>
        </p:nvGraphicFramePr>
        <p:xfrm>
          <a:off x="3916025" y="4287455"/>
          <a:ext cx="3600000" cy="16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380811638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Maths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English 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Total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Boys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Girls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11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92494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18DD927-C138-409E-9599-0297993EBD8F}"/>
                  </a:ext>
                </a:extLst>
              </p:cNvPr>
              <p:cNvSpPr txBox="1"/>
              <p:nvPr/>
            </p:nvSpPr>
            <p:spPr>
              <a:xfrm flipH="1">
                <a:off x="5805755" y="4955690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18DD927-C138-409E-9599-0297993EBD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805755" y="4955690"/>
                <a:ext cx="646080" cy="276999"/>
              </a:xfrm>
              <a:prstGeom prst="rect">
                <a:avLst/>
              </a:prstGeom>
              <a:blipFill>
                <a:blip r:embed="rId7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4BC85B4-8931-4CA6-B93B-1B4CA329373C}"/>
                  </a:ext>
                </a:extLst>
              </p:cNvPr>
              <p:cNvSpPr txBox="1"/>
              <p:nvPr/>
            </p:nvSpPr>
            <p:spPr>
              <a:xfrm flipH="1">
                <a:off x="4935978" y="5501634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4BC85B4-8931-4CA6-B93B-1B4CA32937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935978" y="5501634"/>
                <a:ext cx="646080" cy="276999"/>
              </a:xfrm>
              <a:prstGeom prst="rect">
                <a:avLst/>
              </a:prstGeom>
              <a:blipFill>
                <a:blip r:embed="rId8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6675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>
            <a:extLst>
              <a:ext uri="{FF2B5EF4-FFF2-40B4-BE49-F238E27FC236}">
                <a16:creationId xmlns:a16="http://schemas.microsoft.com/office/drawing/2014/main" id="{7CB914C3-27BC-4C06-A075-D88D967DD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051" y="55563"/>
            <a:ext cx="176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>
                <a:solidFill>
                  <a:prstClr val="black"/>
                </a:solidFill>
                <a:cs typeface="Arial" panose="020B0604020202020204" pitchFamily="34" charset="0"/>
              </a:rPr>
              <a:t>Worked Example</a:t>
            </a:r>
          </a:p>
        </p:txBody>
      </p:sp>
      <p:sp>
        <p:nvSpPr>
          <p:cNvPr id="3075" name="TextBox 4">
            <a:extLst>
              <a:ext uri="{FF2B5EF4-FFF2-40B4-BE49-F238E27FC236}">
                <a16:creationId xmlns:a16="http://schemas.microsoft.com/office/drawing/2014/main" id="{8ACB748D-F0FB-4EBE-B419-E5539001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5364" y="57150"/>
            <a:ext cx="1766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>
                <a:solidFill>
                  <a:prstClr val="black"/>
                </a:solidFill>
                <a:cs typeface="Arial" panose="020B0604020202020204" pitchFamily="34" charset="0"/>
              </a:rPr>
              <a:t>Your Turn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6565478-02CF-409E-8AFA-4C436E3F147F}"/>
              </a:ext>
            </a:extLst>
          </p:cNvPr>
          <p:cNvCxnSpPr>
            <a:cxnSpLocks/>
          </p:cNvCxnSpPr>
          <p:nvPr/>
        </p:nvCxnSpPr>
        <p:spPr>
          <a:xfrm>
            <a:off x="5921375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11F9EF7-3CD3-46B8-867E-D89008248900}"/>
              </a:ext>
            </a:extLst>
          </p:cNvPr>
          <p:cNvCxnSpPr>
            <a:cxnSpLocks/>
          </p:cNvCxnSpPr>
          <p:nvPr/>
        </p:nvCxnSpPr>
        <p:spPr>
          <a:xfrm>
            <a:off x="0" y="484188"/>
            <a:ext cx="12192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0D4C688-3C68-4BD5-AB3C-B46BFA725B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149954"/>
              </p:ext>
            </p:extLst>
          </p:nvPr>
        </p:nvGraphicFramePr>
        <p:xfrm>
          <a:off x="1472964" y="1876206"/>
          <a:ext cx="2822973" cy="1083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0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0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0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Maths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English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Total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5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10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CDE47CD-C7D2-429E-BAAB-745266761B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594978"/>
              </p:ext>
            </p:extLst>
          </p:nvPr>
        </p:nvGraphicFramePr>
        <p:xfrm>
          <a:off x="7216780" y="1876206"/>
          <a:ext cx="2822973" cy="1083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0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0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0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Maths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English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Total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10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20</a:t>
                      </a:r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D2BC1F4-4679-4EAA-A1EA-B622CEE38A63}"/>
                  </a:ext>
                </a:extLst>
              </p:cNvPr>
              <p:cNvSpPr txBox="1"/>
              <p:nvPr/>
            </p:nvSpPr>
            <p:spPr>
              <a:xfrm>
                <a:off x="2783149" y="2488362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D2BC1F4-4679-4EAA-A1EA-B622CEE38A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3149" y="2488362"/>
                <a:ext cx="181139" cy="276999"/>
              </a:xfrm>
              <a:prstGeom prst="rect">
                <a:avLst/>
              </a:prstGeom>
              <a:blipFill>
                <a:blip r:embed="rId2"/>
                <a:stretch>
                  <a:fillRect l="-34483" r="-3448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1AC2945-5735-42CB-B194-92C91A8CBF8B}"/>
                  </a:ext>
                </a:extLst>
              </p:cNvPr>
              <p:cNvSpPr txBox="1"/>
              <p:nvPr/>
            </p:nvSpPr>
            <p:spPr>
              <a:xfrm>
                <a:off x="8473576" y="2488362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1AC2945-5735-42CB-B194-92C91A8CB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3576" y="2488362"/>
                <a:ext cx="309380" cy="276999"/>
              </a:xfrm>
              <a:prstGeom prst="rect">
                <a:avLst/>
              </a:prstGeom>
              <a:blipFill>
                <a:blip r:embed="rId3"/>
                <a:stretch>
                  <a:fillRect l="-17647" r="-1764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FFA571A8-058C-49D7-915D-7B6780532A34}"/>
              </a:ext>
            </a:extLst>
          </p:cNvPr>
          <p:cNvSpPr txBox="1"/>
          <p:nvPr/>
        </p:nvSpPr>
        <p:spPr>
          <a:xfrm>
            <a:off x="261587" y="750645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Complete the table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3BEC10-A428-41F2-BEDF-A0A9FBB6CE64}"/>
              </a:ext>
            </a:extLst>
          </p:cNvPr>
          <p:cNvSpPr txBox="1"/>
          <p:nvPr/>
        </p:nvSpPr>
        <p:spPr>
          <a:xfrm>
            <a:off x="6331656" y="750645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Complete the table </a:t>
            </a:r>
          </a:p>
        </p:txBody>
      </p:sp>
    </p:spTree>
    <p:extLst>
      <p:ext uri="{BB962C8B-B14F-4D97-AF65-F5344CB8AC3E}">
        <p14:creationId xmlns:p14="http://schemas.microsoft.com/office/powerpoint/2010/main" val="379621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>
            <a:extLst>
              <a:ext uri="{FF2B5EF4-FFF2-40B4-BE49-F238E27FC236}">
                <a16:creationId xmlns:a16="http://schemas.microsoft.com/office/drawing/2014/main" id="{7CB914C3-27BC-4C06-A075-D88D967DD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051" y="55563"/>
            <a:ext cx="176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>
                <a:solidFill>
                  <a:prstClr val="black"/>
                </a:solidFill>
                <a:cs typeface="Arial" panose="020B0604020202020204" pitchFamily="34" charset="0"/>
              </a:rPr>
              <a:t>Worked Example</a:t>
            </a:r>
          </a:p>
        </p:txBody>
      </p:sp>
      <p:sp>
        <p:nvSpPr>
          <p:cNvPr id="3075" name="TextBox 4">
            <a:extLst>
              <a:ext uri="{FF2B5EF4-FFF2-40B4-BE49-F238E27FC236}">
                <a16:creationId xmlns:a16="http://schemas.microsoft.com/office/drawing/2014/main" id="{8ACB748D-F0FB-4EBE-B419-E5539001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5364" y="57150"/>
            <a:ext cx="1766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>
                <a:solidFill>
                  <a:prstClr val="black"/>
                </a:solidFill>
                <a:cs typeface="Arial" panose="020B0604020202020204" pitchFamily="34" charset="0"/>
              </a:rPr>
              <a:t>Your Turn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6565478-02CF-409E-8AFA-4C436E3F147F}"/>
              </a:ext>
            </a:extLst>
          </p:cNvPr>
          <p:cNvCxnSpPr>
            <a:cxnSpLocks/>
          </p:cNvCxnSpPr>
          <p:nvPr/>
        </p:nvCxnSpPr>
        <p:spPr>
          <a:xfrm>
            <a:off x="5921375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11F9EF7-3CD3-46B8-867E-D89008248900}"/>
              </a:ext>
            </a:extLst>
          </p:cNvPr>
          <p:cNvCxnSpPr>
            <a:cxnSpLocks/>
          </p:cNvCxnSpPr>
          <p:nvPr/>
        </p:nvCxnSpPr>
        <p:spPr>
          <a:xfrm>
            <a:off x="0" y="484188"/>
            <a:ext cx="12192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0D4C688-3C68-4BD5-AB3C-B46BFA725B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769354"/>
              </p:ext>
            </p:extLst>
          </p:nvPr>
        </p:nvGraphicFramePr>
        <p:xfrm>
          <a:off x="1094700" y="1723454"/>
          <a:ext cx="3600000" cy="16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380811638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Maths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English 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Total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Boys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5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11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Girls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12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4924949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CDE47CD-C7D2-429E-BAAB-745266761B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535482"/>
              </p:ext>
            </p:extLst>
          </p:nvPr>
        </p:nvGraphicFramePr>
        <p:xfrm>
          <a:off x="6884046" y="1723454"/>
          <a:ext cx="3600000" cy="16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162190389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Maths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English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Total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Boys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10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21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Girls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22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08134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A3AD563-C3B5-47CF-852A-5F295B241E91}"/>
                  </a:ext>
                </a:extLst>
              </p:cNvPr>
              <p:cNvSpPr txBox="1"/>
              <p:nvPr/>
            </p:nvSpPr>
            <p:spPr>
              <a:xfrm flipH="1">
                <a:off x="3022137" y="2394954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A3AD563-C3B5-47CF-852A-5F295B241E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022137" y="2394954"/>
                <a:ext cx="646080" cy="276999"/>
              </a:xfrm>
              <a:prstGeom prst="rect">
                <a:avLst/>
              </a:prstGeom>
              <a:blipFill>
                <a:blip r:embed="rId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B0777DC-7678-44DE-9BC5-96ECD11D26D9}"/>
                  </a:ext>
                </a:extLst>
              </p:cNvPr>
              <p:cNvSpPr txBox="1"/>
              <p:nvPr/>
            </p:nvSpPr>
            <p:spPr>
              <a:xfrm flipH="1">
                <a:off x="8789211" y="2394953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B0777DC-7678-44DE-9BC5-96ECD11D26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789211" y="2394953"/>
                <a:ext cx="646080" cy="276999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670D8DF-33AF-4F71-89A2-C90FCF89BF41}"/>
                  </a:ext>
                </a:extLst>
              </p:cNvPr>
              <p:cNvSpPr txBox="1"/>
              <p:nvPr/>
            </p:nvSpPr>
            <p:spPr>
              <a:xfrm flipH="1">
                <a:off x="2114653" y="2937633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670D8DF-33AF-4F71-89A2-C90FCF89BF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114653" y="2937633"/>
                <a:ext cx="646080" cy="276999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4184C5B-4292-4658-8ADC-19481911FB9C}"/>
                  </a:ext>
                </a:extLst>
              </p:cNvPr>
              <p:cNvSpPr txBox="1"/>
              <p:nvPr/>
            </p:nvSpPr>
            <p:spPr>
              <a:xfrm flipH="1">
                <a:off x="7912830" y="2937633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4184C5B-4292-4658-8ADC-19481911FB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912830" y="2937633"/>
                <a:ext cx="646080" cy="276999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F1F7D4BA-F6ED-4A56-8A88-D4CB073841A0}"/>
              </a:ext>
            </a:extLst>
          </p:cNvPr>
          <p:cNvSpPr txBox="1"/>
          <p:nvPr/>
        </p:nvSpPr>
        <p:spPr>
          <a:xfrm>
            <a:off x="261587" y="750645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Complete the table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EA719CA-F729-4696-959A-0C1BDA1853B9}"/>
              </a:ext>
            </a:extLst>
          </p:cNvPr>
          <p:cNvSpPr txBox="1"/>
          <p:nvPr/>
        </p:nvSpPr>
        <p:spPr>
          <a:xfrm>
            <a:off x="6331656" y="750645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Complete the table </a:t>
            </a:r>
          </a:p>
        </p:txBody>
      </p:sp>
    </p:spTree>
    <p:extLst>
      <p:ext uri="{BB962C8B-B14F-4D97-AF65-F5344CB8AC3E}">
        <p14:creationId xmlns:p14="http://schemas.microsoft.com/office/powerpoint/2010/main" val="57146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>
            <a:extLst>
              <a:ext uri="{FF2B5EF4-FFF2-40B4-BE49-F238E27FC236}">
                <a16:creationId xmlns:a16="http://schemas.microsoft.com/office/drawing/2014/main" id="{7CB914C3-27BC-4C06-A075-D88D967DD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051" y="55563"/>
            <a:ext cx="176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>
                <a:solidFill>
                  <a:prstClr val="black"/>
                </a:solidFill>
                <a:cs typeface="Arial" panose="020B0604020202020204" pitchFamily="34" charset="0"/>
              </a:rPr>
              <a:t>Worked Example</a:t>
            </a:r>
          </a:p>
        </p:txBody>
      </p:sp>
      <p:sp>
        <p:nvSpPr>
          <p:cNvPr id="3075" name="TextBox 4">
            <a:extLst>
              <a:ext uri="{FF2B5EF4-FFF2-40B4-BE49-F238E27FC236}">
                <a16:creationId xmlns:a16="http://schemas.microsoft.com/office/drawing/2014/main" id="{8ACB748D-F0FB-4EBE-B419-E5539001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5364" y="57150"/>
            <a:ext cx="1766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>
                <a:solidFill>
                  <a:prstClr val="black"/>
                </a:solidFill>
                <a:cs typeface="Arial" panose="020B0604020202020204" pitchFamily="34" charset="0"/>
              </a:rPr>
              <a:t>Your Turn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6565478-02CF-409E-8AFA-4C436E3F147F}"/>
              </a:ext>
            </a:extLst>
          </p:cNvPr>
          <p:cNvCxnSpPr>
            <a:cxnSpLocks/>
          </p:cNvCxnSpPr>
          <p:nvPr/>
        </p:nvCxnSpPr>
        <p:spPr>
          <a:xfrm>
            <a:off x="5921375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11F9EF7-3CD3-46B8-867E-D89008248900}"/>
              </a:ext>
            </a:extLst>
          </p:cNvPr>
          <p:cNvCxnSpPr>
            <a:cxnSpLocks/>
          </p:cNvCxnSpPr>
          <p:nvPr/>
        </p:nvCxnSpPr>
        <p:spPr>
          <a:xfrm>
            <a:off x="0" y="484188"/>
            <a:ext cx="12192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7EAA4D7-A8FF-4F71-BC55-D210DF1500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19097"/>
              </p:ext>
            </p:extLst>
          </p:nvPr>
        </p:nvGraphicFramePr>
        <p:xfrm>
          <a:off x="765232" y="1918305"/>
          <a:ext cx="3600000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Maths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English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Boys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Girls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E0839CB-3B6F-49C5-AB64-7351DA4D33E5}"/>
                  </a:ext>
                </a:extLst>
              </p:cNvPr>
              <p:cNvSpPr txBox="1"/>
              <p:nvPr/>
            </p:nvSpPr>
            <p:spPr>
              <a:xfrm flipH="1">
                <a:off x="3628204" y="3682036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E0839CB-3B6F-49C5-AB64-7351DA4D3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628204" y="3682036"/>
                <a:ext cx="646080" cy="276999"/>
              </a:xfrm>
              <a:prstGeom prst="rect">
                <a:avLst/>
              </a:prstGeom>
              <a:blipFill>
                <a:blip r:embed="rId2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F596F3F-59C2-4A3F-BC70-92409BEE68FF}"/>
                  </a:ext>
                </a:extLst>
              </p:cNvPr>
              <p:cNvSpPr txBox="1"/>
              <p:nvPr/>
            </p:nvSpPr>
            <p:spPr>
              <a:xfrm flipH="1">
                <a:off x="2729833" y="2589580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F596F3F-59C2-4A3F-BC70-92409BEE6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729833" y="2589580"/>
                <a:ext cx="646080" cy="276999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0237B32-B369-40F0-8B9E-C2E90FA1B80C}"/>
                  </a:ext>
                </a:extLst>
              </p:cNvPr>
              <p:cNvSpPr txBox="1"/>
              <p:nvPr/>
            </p:nvSpPr>
            <p:spPr>
              <a:xfrm flipH="1">
                <a:off x="1827288" y="3152001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0237B32-B369-40F0-8B9E-C2E90FA1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827288" y="3152001"/>
                <a:ext cx="646080" cy="276999"/>
              </a:xfrm>
              <a:prstGeom prst="rect">
                <a:avLst/>
              </a:prstGeom>
              <a:blipFill>
                <a:blip r:embed="rId4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91604F5-0225-45CB-A5D4-2BAB8D762AF0}"/>
                  </a:ext>
                </a:extLst>
              </p:cNvPr>
              <p:cNvSpPr txBox="1"/>
              <p:nvPr/>
            </p:nvSpPr>
            <p:spPr>
              <a:xfrm flipH="1">
                <a:off x="1827288" y="3682035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91604F5-0225-45CB-A5D4-2BAB8D762A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827288" y="3682035"/>
                <a:ext cx="646080" cy="276999"/>
              </a:xfrm>
              <a:prstGeom prst="rect">
                <a:avLst/>
              </a:prstGeom>
              <a:blipFill>
                <a:blip r:embed="rId5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CDDBFE0-3324-4CA2-9B04-C439143CAA1A}"/>
                  </a:ext>
                </a:extLst>
              </p:cNvPr>
              <p:cNvSpPr txBox="1"/>
              <p:nvPr/>
            </p:nvSpPr>
            <p:spPr>
              <a:xfrm flipH="1">
                <a:off x="2729833" y="3682394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CDDBFE0-3324-4CA2-9B04-C439143CAA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729833" y="3682394"/>
                <a:ext cx="646080" cy="276999"/>
              </a:xfrm>
              <a:prstGeom prst="rect">
                <a:avLst/>
              </a:prstGeom>
              <a:blipFill>
                <a:blip r:embed="rId6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B838628-761C-453C-80E5-F1E4278999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305667"/>
              </p:ext>
            </p:extLst>
          </p:nvPr>
        </p:nvGraphicFramePr>
        <p:xfrm>
          <a:off x="7145197" y="1927388"/>
          <a:ext cx="3600000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Maths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English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Boys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Girls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8939E90-2D70-4116-BC02-B8901BCD8DF8}"/>
                  </a:ext>
                </a:extLst>
              </p:cNvPr>
              <p:cNvSpPr txBox="1"/>
              <p:nvPr/>
            </p:nvSpPr>
            <p:spPr>
              <a:xfrm flipH="1">
                <a:off x="9064254" y="2589579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8939E90-2D70-4116-BC02-B8901BCD8D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064254" y="2589579"/>
                <a:ext cx="646080" cy="276999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08AF2F6-6CF6-4AAF-8B2E-BD1C337CC90D}"/>
                  </a:ext>
                </a:extLst>
              </p:cNvPr>
              <p:cNvSpPr txBox="1"/>
              <p:nvPr/>
            </p:nvSpPr>
            <p:spPr>
              <a:xfrm flipH="1">
                <a:off x="10034203" y="3691118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08AF2F6-6CF6-4AAF-8B2E-BD1C337CC9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0034203" y="3691118"/>
                <a:ext cx="646080" cy="276999"/>
              </a:xfrm>
              <a:prstGeom prst="rect">
                <a:avLst/>
              </a:prstGeom>
              <a:blipFill>
                <a:blip r:embed="rId8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EA7D401-7B89-4AA2-B90E-221A33687441}"/>
                  </a:ext>
                </a:extLst>
              </p:cNvPr>
              <p:cNvSpPr txBox="1"/>
              <p:nvPr/>
            </p:nvSpPr>
            <p:spPr>
              <a:xfrm flipH="1">
                <a:off x="9064254" y="3677874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EA7D401-7B89-4AA2-B90E-221A336874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064254" y="3677874"/>
                <a:ext cx="646080" cy="276999"/>
              </a:xfrm>
              <a:prstGeom prst="rect">
                <a:avLst/>
              </a:prstGeom>
              <a:blipFill>
                <a:blip r:embed="rId9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A9321F5-1A2E-405E-BDFD-8BD6EB1A3356}"/>
                  </a:ext>
                </a:extLst>
              </p:cNvPr>
              <p:cNvSpPr txBox="1"/>
              <p:nvPr/>
            </p:nvSpPr>
            <p:spPr>
              <a:xfrm flipH="1">
                <a:off x="8154875" y="3142007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A9321F5-1A2E-405E-BDFD-8BD6EB1A33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154875" y="3142007"/>
                <a:ext cx="646080" cy="276999"/>
              </a:xfrm>
              <a:prstGeom prst="rect">
                <a:avLst/>
              </a:prstGeom>
              <a:blipFill>
                <a:blip r:embed="rId10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0BCBA593-DFDE-41B9-84FD-E00BBD9F0CCB}"/>
              </a:ext>
            </a:extLst>
          </p:cNvPr>
          <p:cNvSpPr txBox="1"/>
          <p:nvPr/>
        </p:nvSpPr>
        <p:spPr>
          <a:xfrm>
            <a:off x="261587" y="750645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Complete the two way table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F7944CC-A0D2-424D-9C56-C4A70A3117A0}"/>
              </a:ext>
            </a:extLst>
          </p:cNvPr>
          <p:cNvSpPr txBox="1"/>
          <p:nvPr/>
        </p:nvSpPr>
        <p:spPr>
          <a:xfrm>
            <a:off x="6331656" y="750645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Complete the two way table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1C71BC2-9A93-4C72-9CBB-5E2DCD894DD4}"/>
                  </a:ext>
                </a:extLst>
              </p:cNvPr>
              <p:cNvSpPr txBox="1"/>
              <p:nvPr/>
            </p:nvSpPr>
            <p:spPr>
              <a:xfrm flipH="1">
                <a:off x="8206896" y="3691118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1C71BC2-9A93-4C72-9CBB-5E2DCD894D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206896" y="3691118"/>
                <a:ext cx="646080" cy="276999"/>
              </a:xfrm>
              <a:prstGeom prst="rect">
                <a:avLst/>
              </a:prstGeom>
              <a:blipFill>
                <a:blip r:embed="rId11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602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32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" name="Table 79">
            <a:extLst>
              <a:ext uri="{FF2B5EF4-FFF2-40B4-BE49-F238E27FC236}">
                <a16:creationId xmlns:a16="http://schemas.microsoft.com/office/drawing/2014/main" id="{E5189266-71C3-420A-B8E1-21EC70B63285}"/>
              </a:ext>
            </a:extLst>
          </p:cNvPr>
          <p:cNvGraphicFramePr>
            <a:graphicFrameLocks noGrp="1"/>
          </p:cNvGraphicFramePr>
          <p:nvPr/>
        </p:nvGraphicFramePr>
        <p:xfrm>
          <a:off x="1336563" y="1276389"/>
          <a:ext cx="3600000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River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Field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Boys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Girls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5C4B71F7-D1E3-4773-8E87-1B1F7DBE18C5}"/>
                  </a:ext>
                </a:extLst>
              </p:cNvPr>
              <p:cNvSpPr txBox="1"/>
              <p:nvPr/>
            </p:nvSpPr>
            <p:spPr>
              <a:xfrm flipH="1">
                <a:off x="4180312" y="3022870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5C4B71F7-D1E3-4773-8E87-1B1F7DBE18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180312" y="3022870"/>
                <a:ext cx="646080" cy="276999"/>
              </a:xfrm>
              <a:prstGeom prst="rect">
                <a:avLst/>
              </a:prstGeom>
              <a:blipFill>
                <a:blip r:embed="rId2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C95ED1EC-D222-492C-B4F9-E943955B99E5}"/>
                  </a:ext>
                </a:extLst>
              </p:cNvPr>
              <p:cNvSpPr txBox="1"/>
              <p:nvPr/>
            </p:nvSpPr>
            <p:spPr>
              <a:xfrm flipH="1">
                <a:off x="3340982" y="1927978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C95ED1EC-D222-492C-B4F9-E943955B99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340982" y="1927978"/>
                <a:ext cx="646080" cy="276999"/>
              </a:xfrm>
              <a:prstGeom prst="rect">
                <a:avLst/>
              </a:prstGeom>
              <a:blipFill>
                <a:blip r:embed="rId3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16F13F31-5366-4A88-925A-245587C2E1BA}"/>
                  </a:ext>
                </a:extLst>
              </p:cNvPr>
              <p:cNvSpPr txBox="1"/>
              <p:nvPr/>
            </p:nvSpPr>
            <p:spPr>
              <a:xfrm flipH="1">
                <a:off x="3309260" y="2526984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16F13F31-5366-4A88-925A-245587C2E1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309260" y="2526984"/>
                <a:ext cx="646080" cy="276999"/>
              </a:xfrm>
              <a:prstGeom prst="rect">
                <a:avLst/>
              </a:prstGeom>
              <a:blipFill>
                <a:blip r:embed="rId4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37117F75-0BC0-46CE-B63F-1C5DAB1736A3}"/>
                  </a:ext>
                </a:extLst>
              </p:cNvPr>
              <p:cNvSpPr txBox="1"/>
              <p:nvPr/>
            </p:nvSpPr>
            <p:spPr>
              <a:xfrm flipH="1">
                <a:off x="4165811" y="2516561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37117F75-0BC0-46CE-B63F-1C5DAB1736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165811" y="2516561"/>
                <a:ext cx="646080" cy="276999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1" name="Table 110">
            <a:extLst>
              <a:ext uri="{FF2B5EF4-FFF2-40B4-BE49-F238E27FC236}">
                <a16:creationId xmlns:a16="http://schemas.microsoft.com/office/drawing/2014/main" id="{68668F0A-1F90-4AA9-A10E-6BB7E7C835EF}"/>
              </a:ext>
            </a:extLst>
          </p:cNvPr>
          <p:cNvGraphicFramePr>
            <a:graphicFrameLocks noGrp="1"/>
          </p:cNvGraphicFramePr>
          <p:nvPr/>
        </p:nvGraphicFramePr>
        <p:xfrm>
          <a:off x="7004641" y="1307585"/>
          <a:ext cx="3600000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River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Field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Boys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Girls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CF0F4AFA-744C-4CF3-A439-DD0A3D446763}"/>
                  </a:ext>
                </a:extLst>
              </p:cNvPr>
              <p:cNvSpPr txBox="1"/>
              <p:nvPr/>
            </p:nvSpPr>
            <p:spPr>
              <a:xfrm flipH="1">
                <a:off x="9009060" y="1959174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CF0F4AFA-744C-4CF3-A439-DD0A3D4467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009060" y="1959174"/>
                <a:ext cx="646080" cy="276999"/>
              </a:xfrm>
              <a:prstGeom prst="rect">
                <a:avLst/>
              </a:prstGeom>
              <a:blipFill>
                <a:blip r:embed="rId6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FC3C4741-2324-4115-8926-38ADE364BF45}"/>
                  </a:ext>
                </a:extLst>
              </p:cNvPr>
              <p:cNvSpPr txBox="1"/>
              <p:nvPr/>
            </p:nvSpPr>
            <p:spPr>
              <a:xfrm flipH="1">
                <a:off x="9793157" y="1944317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FC3C4741-2324-4115-8926-38ADE364BF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793157" y="1944317"/>
                <a:ext cx="646080" cy="276999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C81ABF1F-D93A-4556-A926-8DC0F5E8558D}"/>
                  </a:ext>
                </a:extLst>
              </p:cNvPr>
              <p:cNvSpPr txBox="1"/>
              <p:nvPr/>
            </p:nvSpPr>
            <p:spPr>
              <a:xfrm flipH="1">
                <a:off x="8977338" y="2558180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C81ABF1F-D93A-4556-A926-8DC0F5E855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977338" y="2558180"/>
                <a:ext cx="646080" cy="276999"/>
              </a:xfrm>
              <a:prstGeom prst="rect">
                <a:avLst/>
              </a:prstGeom>
              <a:blipFill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3D3B0055-C1A2-428C-9E00-E061B5B20DA3}"/>
                  </a:ext>
                </a:extLst>
              </p:cNvPr>
              <p:cNvSpPr txBox="1"/>
              <p:nvPr/>
            </p:nvSpPr>
            <p:spPr>
              <a:xfrm flipH="1">
                <a:off x="9833889" y="2547757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3D3B0055-C1A2-428C-9E00-E061B5B20D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833889" y="2547757"/>
                <a:ext cx="646080" cy="276999"/>
              </a:xfrm>
              <a:prstGeom prst="rect">
                <a:avLst/>
              </a:prstGeom>
              <a:blipFill>
                <a:blip r:embed="rId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TextBox 120">
            <a:extLst>
              <a:ext uri="{FF2B5EF4-FFF2-40B4-BE49-F238E27FC236}">
                <a16:creationId xmlns:a16="http://schemas.microsoft.com/office/drawing/2014/main" id="{899D498E-FE6E-464E-8969-0223915B2FF3}"/>
              </a:ext>
            </a:extLst>
          </p:cNvPr>
          <p:cNvSpPr txBox="1"/>
          <p:nvPr/>
        </p:nvSpPr>
        <p:spPr>
          <a:xfrm>
            <a:off x="280047" y="430603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Complete the two way tables below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EB0D29-FF46-44E0-97A4-0E03BE24436B}"/>
              </a:ext>
            </a:extLst>
          </p:cNvPr>
          <p:cNvSpPr txBox="1"/>
          <p:nvPr/>
        </p:nvSpPr>
        <p:spPr>
          <a:xfrm>
            <a:off x="371884" y="1018095"/>
            <a:ext cx="533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1)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2117736-6C8D-4C0F-96E4-F7BA2C4E955F}"/>
              </a:ext>
            </a:extLst>
          </p:cNvPr>
          <p:cNvSpPr txBox="1"/>
          <p:nvPr/>
        </p:nvSpPr>
        <p:spPr>
          <a:xfrm>
            <a:off x="6076672" y="1018095"/>
            <a:ext cx="533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2) </a:t>
            </a: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B1CCD9A7-E201-4803-A454-915C34D64CB3}"/>
              </a:ext>
            </a:extLst>
          </p:cNvPr>
          <p:cNvGraphicFramePr>
            <a:graphicFrameLocks noGrp="1"/>
          </p:cNvGraphicFramePr>
          <p:nvPr/>
        </p:nvGraphicFramePr>
        <p:xfrm>
          <a:off x="1336563" y="3936601"/>
          <a:ext cx="3600000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River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Field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Boys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Girls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0AE2531-BFC3-41B3-9FBE-7D68A88E661F}"/>
                  </a:ext>
                </a:extLst>
              </p:cNvPr>
              <p:cNvSpPr txBox="1"/>
              <p:nvPr/>
            </p:nvSpPr>
            <p:spPr>
              <a:xfrm flipH="1">
                <a:off x="4100913" y="5687181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0AE2531-BFC3-41B3-9FBE-7D68A88E66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100913" y="5687181"/>
                <a:ext cx="646080" cy="276999"/>
              </a:xfrm>
              <a:prstGeom prst="rect">
                <a:avLst/>
              </a:prstGeom>
              <a:blipFill>
                <a:blip r:embed="rId1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F2ECE8B-FC3A-4780-8516-B60D81C2580E}"/>
                  </a:ext>
                </a:extLst>
              </p:cNvPr>
              <p:cNvSpPr txBox="1"/>
              <p:nvPr/>
            </p:nvSpPr>
            <p:spPr>
              <a:xfrm flipH="1">
                <a:off x="3259064" y="4651696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F2ECE8B-FC3A-4780-8516-B60D81C258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259064" y="4651696"/>
                <a:ext cx="646080" cy="276999"/>
              </a:xfrm>
              <a:prstGeom prst="rect">
                <a:avLst/>
              </a:prstGeom>
              <a:blipFill>
                <a:blip r:embed="rId11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97841E3-6110-4837-B3B1-87D0FAEAE382}"/>
                  </a:ext>
                </a:extLst>
              </p:cNvPr>
              <p:cNvSpPr txBox="1"/>
              <p:nvPr/>
            </p:nvSpPr>
            <p:spPr>
              <a:xfrm flipH="1">
                <a:off x="4043161" y="4636839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97841E3-6110-4837-B3B1-87D0FAEAE3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043161" y="4636839"/>
                <a:ext cx="646080" cy="276999"/>
              </a:xfrm>
              <a:prstGeom prst="rect">
                <a:avLst/>
              </a:prstGeom>
              <a:blipFill>
                <a:blip r:embed="rId12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A69F2C6-8D55-47E4-AC73-96AD100E758A}"/>
                  </a:ext>
                </a:extLst>
              </p:cNvPr>
              <p:cNvSpPr txBox="1"/>
              <p:nvPr/>
            </p:nvSpPr>
            <p:spPr>
              <a:xfrm flipH="1">
                <a:off x="3259064" y="5169689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49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A69F2C6-8D55-47E4-AC73-96AD100E75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259064" y="5169689"/>
                <a:ext cx="646080" cy="276999"/>
              </a:xfrm>
              <a:prstGeom prst="rect">
                <a:avLst/>
              </a:prstGeom>
              <a:blipFill>
                <a:blip r:embed="rId13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1053D79-B84C-429E-8F00-1F46866A72AD}"/>
                  </a:ext>
                </a:extLst>
              </p:cNvPr>
              <p:cNvSpPr txBox="1"/>
              <p:nvPr/>
            </p:nvSpPr>
            <p:spPr>
              <a:xfrm flipH="1">
                <a:off x="4080145" y="5144781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1053D79-B84C-429E-8F00-1F46866A72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080145" y="5144781"/>
                <a:ext cx="646080" cy="276999"/>
              </a:xfrm>
              <a:prstGeom prst="rect">
                <a:avLst/>
              </a:prstGeom>
              <a:blipFill>
                <a:blip r:embed="rId14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TextBox 85">
            <a:extLst>
              <a:ext uri="{FF2B5EF4-FFF2-40B4-BE49-F238E27FC236}">
                <a16:creationId xmlns:a16="http://schemas.microsoft.com/office/drawing/2014/main" id="{178DC793-10EE-4525-98E7-8A3EB5D680AA}"/>
              </a:ext>
            </a:extLst>
          </p:cNvPr>
          <p:cNvSpPr txBox="1"/>
          <p:nvPr/>
        </p:nvSpPr>
        <p:spPr>
          <a:xfrm>
            <a:off x="371883" y="3751935"/>
            <a:ext cx="533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3) </a:t>
            </a:r>
          </a:p>
        </p:txBody>
      </p:sp>
      <p:graphicFrame>
        <p:nvGraphicFramePr>
          <p:cNvPr id="136" name="Table 135">
            <a:extLst>
              <a:ext uri="{FF2B5EF4-FFF2-40B4-BE49-F238E27FC236}">
                <a16:creationId xmlns:a16="http://schemas.microsoft.com/office/drawing/2014/main" id="{0FF72A75-D0E5-4642-BFB5-EAD0993014A3}"/>
              </a:ext>
            </a:extLst>
          </p:cNvPr>
          <p:cNvGraphicFramePr>
            <a:graphicFrameLocks noGrp="1"/>
          </p:cNvGraphicFramePr>
          <p:nvPr/>
        </p:nvGraphicFramePr>
        <p:xfrm>
          <a:off x="7041352" y="3989290"/>
          <a:ext cx="3600000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River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Field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Boys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Girls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80940C45-046D-463B-BBAB-90B0FBB7EA2F}"/>
                  </a:ext>
                </a:extLst>
              </p:cNvPr>
              <p:cNvSpPr txBox="1"/>
              <p:nvPr/>
            </p:nvSpPr>
            <p:spPr>
              <a:xfrm flipH="1">
                <a:off x="9805702" y="5739870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80940C45-046D-463B-BBAB-90B0FBB7EA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805702" y="5739870"/>
                <a:ext cx="646080" cy="276999"/>
              </a:xfrm>
              <a:prstGeom prst="rect">
                <a:avLst/>
              </a:prstGeom>
              <a:blipFill>
                <a:blip r:embed="rId15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6A941ECB-7242-49B0-82F6-F1DA1322F997}"/>
                  </a:ext>
                </a:extLst>
              </p:cNvPr>
              <p:cNvSpPr txBox="1"/>
              <p:nvPr/>
            </p:nvSpPr>
            <p:spPr>
              <a:xfrm flipH="1">
                <a:off x="8963853" y="4704385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19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6A941ECB-7242-49B0-82F6-F1DA1322F9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963853" y="4704385"/>
                <a:ext cx="646080" cy="276999"/>
              </a:xfrm>
              <a:prstGeom prst="rect">
                <a:avLst/>
              </a:prstGeom>
              <a:blipFill>
                <a:blip r:embed="rId1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049D5059-D2B5-489D-9457-E59A2ABAEFAF}"/>
                  </a:ext>
                </a:extLst>
              </p:cNvPr>
              <p:cNvSpPr txBox="1"/>
              <p:nvPr/>
            </p:nvSpPr>
            <p:spPr>
              <a:xfrm flipH="1">
                <a:off x="8963853" y="5222378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049D5059-D2B5-489D-9457-E59A2ABAEF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963853" y="5222378"/>
                <a:ext cx="646080" cy="276999"/>
              </a:xfrm>
              <a:prstGeom prst="rect">
                <a:avLst/>
              </a:prstGeom>
              <a:blipFill>
                <a:blip r:embed="rId1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45EF0132-E56C-4ECD-9E61-87B15CFB7CA4}"/>
                  </a:ext>
                </a:extLst>
              </p:cNvPr>
              <p:cNvSpPr txBox="1"/>
              <p:nvPr/>
            </p:nvSpPr>
            <p:spPr>
              <a:xfrm flipH="1">
                <a:off x="8047793" y="5197471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45EF0132-E56C-4ECD-9E61-87B15CFB7C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047793" y="5197471"/>
                <a:ext cx="646080" cy="276999"/>
              </a:xfrm>
              <a:prstGeom prst="rect">
                <a:avLst/>
              </a:prstGeom>
              <a:blipFill>
                <a:blip r:embed="rId1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6" name="TextBox 145">
            <a:extLst>
              <a:ext uri="{FF2B5EF4-FFF2-40B4-BE49-F238E27FC236}">
                <a16:creationId xmlns:a16="http://schemas.microsoft.com/office/drawing/2014/main" id="{5C3DDB9C-C299-4B21-A2ED-FE26E32B6F06}"/>
              </a:ext>
            </a:extLst>
          </p:cNvPr>
          <p:cNvSpPr txBox="1"/>
          <p:nvPr/>
        </p:nvSpPr>
        <p:spPr>
          <a:xfrm>
            <a:off x="6076672" y="3804624"/>
            <a:ext cx="533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4) </a:t>
            </a:r>
          </a:p>
        </p:txBody>
      </p:sp>
    </p:spTree>
    <p:extLst>
      <p:ext uri="{BB962C8B-B14F-4D97-AF65-F5344CB8AC3E}">
        <p14:creationId xmlns:p14="http://schemas.microsoft.com/office/powerpoint/2010/main" val="1913402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" name="Table 79">
            <a:extLst>
              <a:ext uri="{FF2B5EF4-FFF2-40B4-BE49-F238E27FC236}">
                <a16:creationId xmlns:a16="http://schemas.microsoft.com/office/drawing/2014/main" id="{E5189266-71C3-420A-B8E1-21EC70B632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7436"/>
              </p:ext>
            </p:extLst>
          </p:nvPr>
        </p:nvGraphicFramePr>
        <p:xfrm>
          <a:off x="1336563" y="1276389"/>
          <a:ext cx="3600000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River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Field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Boys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Girls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5C4B71F7-D1E3-4773-8E87-1B1F7DBE18C5}"/>
                  </a:ext>
                </a:extLst>
              </p:cNvPr>
              <p:cNvSpPr txBox="1"/>
              <p:nvPr/>
            </p:nvSpPr>
            <p:spPr>
              <a:xfrm flipH="1">
                <a:off x="4180312" y="3022870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5C4B71F7-D1E3-4773-8E87-1B1F7DBE18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180312" y="3022870"/>
                <a:ext cx="646080" cy="276999"/>
              </a:xfrm>
              <a:prstGeom prst="rect">
                <a:avLst/>
              </a:prstGeom>
              <a:blipFill>
                <a:blip r:embed="rId2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C95ED1EC-D222-492C-B4F9-E943955B99E5}"/>
                  </a:ext>
                </a:extLst>
              </p:cNvPr>
              <p:cNvSpPr txBox="1"/>
              <p:nvPr/>
            </p:nvSpPr>
            <p:spPr>
              <a:xfrm flipH="1">
                <a:off x="3340982" y="1927978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C95ED1EC-D222-492C-B4F9-E943955B99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340982" y="1927978"/>
                <a:ext cx="646080" cy="276999"/>
              </a:xfrm>
              <a:prstGeom prst="rect">
                <a:avLst/>
              </a:prstGeom>
              <a:blipFill>
                <a:blip r:embed="rId3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5582A8D6-38A0-4036-8832-FAF784E10A17}"/>
                  </a:ext>
                </a:extLst>
              </p:cNvPr>
              <p:cNvSpPr txBox="1"/>
              <p:nvPr/>
            </p:nvSpPr>
            <p:spPr>
              <a:xfrm flipH="1">
                <a:off x="4125079" y="1913121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5582A8D6-38A0-4036-8832-FAF784E10A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125079" y="1913121"/>
                <a:ext cx="646080" cy="276999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89431A32-4A45-4CE9-B760-F836D54737BA}"/>
                  </a:ext>
                </a:extLst>
              </p:cNvPr>
              <p:cNvSpPr txBox="1"/>
              <p:nvPr/>
            </p:nvSpPr>
            <p:spPr>
              <a:xfrm flipH="1">
                <a:off x="2431762" y="3022871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89431A32-4A45-4CE9-B760-F836D5473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431762" y="3022871"/>
                <a:ext cx="646080" cy="276999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CE75314E-CE99-4F46-85D3-10B75DEB52ED}"/>
                  </a:ext>
                </a:extLst>
              </p:cNvPr>
              <p:cNvSpPr txBox="1"/>
              <p:nvPr/>
            </p:nvSpPr>
            <p:spPr>
              <a:xfrm flipH="1">
                <a:off x="3276834" y="3056698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CE75314E-CE99-4F46-85D3-10B75DEB52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276834" y="3056698"/>
                <a:ext cx="646080" cy="276999"/>
              </a:xfrm>
              <a:prstGeom prst="rect">
                <a:avLst/>
              </a:prstGeom>
              <a:blipFill>
                <a:blip r:embed="rId6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60699B3F-47CD-467C-9014-ADACBC73368A}"/>
                  </a:ext>
                </a:extLst>
              </p:cNvPr>
              <p:cNvSpPr txBox="1"/>
              <p:nvPr/>
            </p:nvSpPr>
            <p:spPr>
              <a:xfrm flipH="1">
                <a:off x="2417008" y="1934614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60699B3F-47CD-467C-9014-ADACBC7336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417008" y="1934614"/>
                <a:ext cx="646080" cy="276999"/>
              </a:xfrm>
              <a:prstGeom prst="rect">
                <a:avLst/>
              </a:prstGeom>
              <a:blipFill>
                <a:blip r:embed="rId7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16F13F31-5366-4A88-925A-245587C2E1BA}"/>
                  </a:ext>
                </a:extLst>
              </p:cNvPr>
              <p:cNvSpPr txBox="1"/>
              <p:nvPr/>
            </p:nvSpPr>
            <p:spPr>
              <a:xfrm flipH="1">
                <a:off x="3309260" y="2526984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16F13F31-5366-4A88-925A-245587C2E1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309260" y="2526984"/>
                <a:ext cx="646080" cy="276999"/>
              </a:xfrm>
              <a:prstGeom prst="rect">
                <a:avLst/>
              </a:prstGeom>
              <a:blipFill>
                <a:blip r:embed="rId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37117F75-0BC0-46CE-B63F-1C5DAB1736A3}"/>
                  </a:ext>
                </a:extLst>
              </p:cNvPr>
              <p:cNvSpPr txBox="1"/>
              <p:nvPr/>
            </p:nvSpPr>
            <p:spPr>
              <a:xfrm flipH="1">
                <a:off x="4165811" y="2516561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37117F75-0BC0-46CE-B63F-1C5DAB1736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165811" y="2516561"/>
                <a:ext cx="646080" cy="276999"/>
              </a:xfrm>
              <a:prstGeom prst="rect">
                <a:avLst/>
              </a:prstGeom>
              <a:blipFill>
                <a:blip r:embed="rId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6957FE3C-5E64-43CC-B562-0BF2897B908F}"/>
                  </a:ext>
                </a:extLst>
              </p:cNvPr>
              <p:cNvSpPr txBox="1"/>
              <p:nvPr/>
            </p:nvSpPr>
            <p:spPr>
              <a:xfrm flipH="1">
                <a:off x="2457980" y="2516561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6957FE3C-5E64-43CC-B562-0BF2897B90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457980" y="2516561"/>
                <a:ext cx="646080" cy="276999"/>
              </a:xfrm>
              <a:prstGeom prst="rect">
                <a:avLst/>
              </a:prstGeom>
              <a:blipFill>
                <a:blip r:embed="rId10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1" name="Table 110">
            <a:extLst>
              <a:ext uri="{FF2B5EF4-FFF2-40B4-BE49-F238E27FC236}">
                <a16:creationId xmlns:a16="http://schemas.microsoft.com/office/drawing/2014/main" id="{68668F0A-1F90-4AA9-A10E-6BB7E7C835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976506"/>
              </p:ext>
            </p:extLst>
          </p:nvPr>
        </p:nvGraphicFramePr>
        <p:xfrm>
          <a:off x="7004641" y="1307585"/>
          <a:ext cx="3600000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River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Field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Boys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Girls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0777D996-95D3-434B-9B79-3D89B8AF145F}"/>
                  </a:ext>
                </a:extLst>
              </p:cNvPr>
              <p:cNvSpPr txBox="1"/>
              <p:nvPr/>
            </p:nvSpPr>
            <p:spPr>
              <a:xfrm flipH="1">
                <a:off x="9848390" y="3054066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0777D996-95D3-434B-9B79-3D89B8AF14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848390" y="3054066"/>
                <a:ext cx="646080" cy="276999"/>
              </a:xfrm>
              <a:prstGeom prst="rect">
                <a:avLst/>
              </a:prstGeom>
              <a:blipFill>
                <a:blip r:embed="rId1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CF0F4AFA-744C-4CF3-A439-DD0A3D446763}"/>
                  </a:ext>
                </a:extLst>
              </p:cNvPr>
              <p:cNvSpPr txBox="1"/>
              <p:nvPr/>
            </p:nvSpPr>
            <p:spPr>
              <a:xfrm flipH="1">
                <a:off x="9009060" y="1959174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CF0F4AFA-744C-4CF3-A439-DD0A3D4467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009060" y="1959174"/>
                <a:ext cx="646080" cy="276999"/>
              </a:xfrm>
              <a:prstGeom prst="rect">
                <a:avLst/>
              </a:prstGeom>
              <a:blipFill>
                <a:blip r:embed="rId12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FC3C4741-2324-4115-8926-38ADE364BF45}"/>
                  </a:ext>
                </a:extLst>
              </p:cNvPr>
              <p:cNvSpPr txBox="1"/>
              <p:nvPr/>
            </p:nvSpPr>
            <p:spPr>
              <a:xfrm flipH="1">
                <a:off x="9793157" y="1944317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FC3C4741-2324-4115-8926-38ADE364BF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793157" y="1944317"/>
                <a:ext cx="646080" cy="276999"/>
              </a:xfrm>
              <a:prstGeom prst="rect">
                <a:avLst/>
              </a:prstGeom>
              <a:blipFill>
                <a:blip r:embed="rId1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B1E5F8D7-FDCE-41FD-8886-34891AEFA2E0}"/>
                  </a:ext>
                </a:extLst>
              </p:cNvPr>
              <p:cNvSpPr txBox="1"/>
              <p:nvPr/>
            </p:nvSpPr>
            <p:spPr>
              <a:xfrm flipH="1">
                <a:off x="8099840" y="3054067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B1E5F8D7-FDCE-41FD-8886-34891AEFA2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099840" y="3054067"/>
                <a:ext cx="646080" cy="276999"/>
              </a:xfrm>
              <a:prstGeom prst="rect">
                <a:avLst/>
              </a:prstGeom>
              <a:blipFill>
                <a:blip r:embed="rId14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175824F0-A34C-4C41-BCF3-CD1C9454ADDA}"/>
                  </a:ext>
                </a:extLst>
              </p:cNvPr>
              <p:cNvSpPr txBox="1"/>
              <p:nvPr/>
            </p:nvSpPr>
            <p:spPr>
              <a:xfrm flipH="1">
                <a:off x="8944912" y="3055810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175824F0-A34C-4C41-BCF3-CD1C9454AD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944912" y="3055810"/>
                <a:ext cx="646080" cy="276999"/>
              </a:xfrm>
              <a:prstGeom prst="rect">
                <a:avLst/>
              </a:prstGeom>
              <a:blipFill>
                <a:blip r:embed="rId15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86329FEF-A8CA-4EB4-9222-2F069E0E9E01}"/>
                  </a:ext>
                </a:extLst>
              </p:cNvPr>
              <p:cNvSpPr txBox="1"/>
              <p:nvPr/>
            </p:nvSpPr>
            <p:spPr>
              <a:xfrm flipH="1">
                <a:off x="8085086" y="1965810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86329FEF-A8CA-4EB4-9222-2F069E0E9E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085086" y="1965810"/>
                <a:ext cx="646080" cy="276999"/>
              </a:xfrm>
              <a:prstGeom prst="rect">
                <a:avLst/>
              </a:prstGeom>
              <a:blipFill>
                <a:blip r:embed="rId16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C81ABF1F-D93A-4556-A926-8DC0F5E8558D}"/>
                  </a:ext>
                </a:extLst>
              </p:cNvPr>
              <p:cNvSpPr txBox="1"/>
              <p:nvPr/>
            </p:nvSpPr>
            <p:spPr>
              <a:xfrm flipH="1">
                <a:off x="8977338" y="2558180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C81ABF1F-D93A-4556-A926-8DC0F5E855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977338" y="2558180"/>
                <a:ext cx="646080" cy="276999"/>
              </a:xfrm>
              <a:prstGeom prst="rect">
                <a:avLst/>
              </a:prstGeom>
              <a:blipFill>
                <a:blip r:embed="rId1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3D3B0055-C1A2-428C-9E00-E061B5B20DA3}"/>
                  </a:ext>
                </a:extLst>
              </p:cNvPr>
              <p:cNvSpPr txBox="1"/>
              <p:nvPr/>
            </p:nvSpPr>
            <p:spPr>
              <a:xfrm flipH="1">
                <a:off x="9833889" y="2547757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3D3B0055-C1A2-428C-9E00-E061B5B20D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833889" y="2547757"/>
                <a:ext cx="646080" cy="276999"/>
              </a:xfrm>
              <a:prstGeom prst="rect">
                <a:avLst/>
              </a:prstGeom>
              <a:blipFill>
                <a:blip r:embed="rId1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3ACF6825-2E15-4F2B-8986-089C4E34B5E5}"/>
                  </a:ext>
                </a:extLst>
              </p:cNvPr>
              <p:cNvSpPr txBox="1"/>
              <p:nvPr/>
            </p:nvSpPr>
            <p:spPr>
              <a:xfrm flipH="1">
                <a:off x="8126058" y="2547757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3ACF6825-2E15-4F2B-8986-089C4E34B5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126058" y="2547757"/>
                <a:ext cx="646080" cy="276999"/>
              </a:xfrm>
              <a:prstGeom prst="rect">
                <a:avLst/>
              </a:prstGeom>
              <a:blipFill>
                <a:blip r:embed="rId1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TextBox 120">
            <a:extLst>
              <a:ext uri="{FF2B5EF4-FFF2-40B4-BE49-F238E27FC236}">
                <a16:creationId xmlns:a16="http://schemas.microsoft.com/office/drawing/2014/main" id="{899D498E-FE6E-464E-8969-0223915B2FF3}"/>
              </a:ext>
            </a:extLst>
          </p:cNvPr>
          <p:cNvSpPr txBox="1"/>
          <p:nvPr/>
        </p:nvSpPr>
        <p:spPr>
          <a:xfrm>
            <a:off x="280047" y="430603"/>
            <a:ext cx="380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Complete the two way tables below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EB0D29-FF46-44E0-97A4-0E03BE24436B}"/>
              </a:ext>
            </a:extLst>
          </p:cNvPr>
          <p:cNvSpPr txBox="1"/>
          <p:nvPr/>
        </p:nvSpPr>
        <p:spPr>
          <a:xfrm>
            <a:off x="371884" y="1018095"/>
            <a:ext cx="533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1)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2117736-6C8D-4C0F-96E4-F7BA2C4E955F}"/>
              </a:ext>
            </a:extLst>
          </p:cNvPr>
          <p:cNvSpPr txBox="1"/>
          <p:nvPr/>
        </p:nvSpPr>
        <p:spPr>
          <a:xfrm>
            <a:off x="6076672" y="1018095"/>
            <a:ext cx="533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2) </a:t>
            </a: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B1CCD9A7-E201-4803-A454-915C34D64C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593969"/>
              </p:ext>
            </p:extLst>
          </p:nvPr>
        </p:nvGraphicFramePr>
        <p:xfrm>
          <a:off x="1336563" y="3936601"/>
          <a:ext cx="3600000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River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Field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Boys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Girls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0AE2531-BFC3-41B3-9FBE-7D68A88E661F}"/>
                  </a:ext>
                </a:extLst>
              </p:cNvPr>
              <p:cNvSpPr txBox="1"/>
              <p:nvPr/>
            </p:nvSpPr>
            <p:spPr>
              <a:xfrm flipH="1">
                <a:off x="4100913" y="5687181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0AE2531-BFC3-41B3-9FBE-7D68A88E66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100913" y="5687181"/>
                <a:ext cx="646080" cy="276999"/>
              </a:xfrm>
              <a:prstGeom prst="rect">
                <a:avLst/>
              </a:prstGeom>
              <a:blipFill>
                <a:blip r:embed="rId2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F2ECE8B-FC3A-4780-8516-B60D81C2580E}"/>
                  </a:ext>
                </a:extLst>
              </p:cNvPr>
              <p:cNvSpPr txBox="1"/>
              <p:nvPr/>
            </p:nvSpPr>
            <p:spPr>
              <a:xfrm flipH="1">
                <a:off x="3259064" y="4651696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F2ECE8B-FC3A-4780-8516-B60D81C258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259064" y="4651696"/>
                <a:ext cx="646080" cy="276999"/>
              </a:xfrm>
              <a:prstGeom prst="rect">
                <a:avLst/>
              </a:prstGeom>
              <a:blipFill>
                <a:blip r:embed="rId21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97841E3-6110-4837-B3B1-87D0FAEAE382}"/>
                  </a:ext>
                </a:extLst>
              </p:cNvPr>
              <p:cNvSpPr txBox="1"/>
              <p:nvPr/>
            </p:nvSpPr>
            <p:spPr>
              <a:xfrm flipH="1">
                <a:off x="4043161" y="4636839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97841E3-6110-4837-B3B1-87D0FAEAE3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043161" y="4636839"/>
                <a:ext cx="646080" cy="276999"/>
              </a:xfrm>
              <a:prstGeom prst="rect">
                <a:avLst/>
              </a:prstGeom>
              <a:blipFill>
                <a:blip r:embed="rId22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15B414A8-86B6-4CA5-8F25-CAE152FFCACB}"/>
                  </a:ext>
                </a:extLst>
              </p:cNvPr>
              <p:cNvSpPr txBox="1"/>
              <p:nvPr/>
            </p:nvSpPr>
            <p:spPr>
              <a:xfrm flipH="1">
                <a:off x="2355764" y="5711207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15B414A8-86B6-4CA5-8F25-CAE152FFCA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355764" y="5711207"/>
                <a:ext cx="646080" cy="276999"/>
              </a:xfrm>
              <a:prstGeom prst="rect">
                <a:avLst/>
              </a:prstGeom>
              <a:blipFill>
                <a:blip r:embed="rId2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D1D73C4-E062-4282-984B-0EA0B6B41F53}"/>
                  </a:ext>
                </a:extLst>
              </p:cNvPr>
              <p:cNvSpPr txBox="1"/>
              <p:nvPr/>
            </p:nvSpPr>
            <p:spPr>
              <a:xfrm flipH="1">
                <a:off x="3278867" y="5711208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D1D73C4-E062-4282-984B-0EA0B6B41F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278867" y="5711208"/>
                <a:ext cx="646080" cy="276999"/>
              </a:xfrm>
              <a:prstGeom prst="rect">
                <a:avLst/>
              </a:prstGeom>
              <a:blipFill>
                <a:blip r:embed="rId2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43C4B91A-38D5-40C5-968D-DD53B0DD1B87}"/>
                  </a:ext>
                </a:extLst>
              </p:cNvPr>
              <p:cNvSpPr txBox="1"/>
              <p:nvPr/>
            </p:nvSpPr>
            <p:spPr>
              <a:xfrm flipH="1">
                <a:off x="2335090" y="4658332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43C4B91A-38D5-40C5-968D-DD53B0DD1B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335090" y="4658332"/>
                <a:ext cx="646080" cy="276999"/>
              </a:xfrm>
              <a:prstGeom prst="rect">
                <a:avLst/>
              </a:prstGeom>
              <a:blipFill>
                <a:blip r:embed="rId25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A69F2C6-8D55-47E4-AC73-96AD100E758A}"/>
                  </a:ext>
                </a:extLst>
              </p:cNvPr>
              <p:cNvSpPr txBox="1"/>
              <p:nvPr/>
            </p:nvSpPr>
            <p:spPr>
              <a:xfrm flipH="1">
                <a:off x="3259064" y="5169689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49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A69F2C6-8D55-47E4-AC73-96AD100E75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259064" y="5169689"/>
                <a:ext cx="646080" cy="276999"/>
              </a:xfrm>
              <a:prstGeom prst="rect">
                <a:avLst/>
              </a:prstGeom>
              <a:blipFill>
                <a:blip r:embed="rId26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1053D79-B84C-429E-8F00-1F46866A72AD}"/>
                  </a:ext>
                </a:extLst>
              </p:cNvPr>
              <p:cNvSpPr txBox="1"/>
              <p:nvPr/>
            </p:nvSpPr>
            <p:spPr>
              <a:xfrm flipH="1">
                <a:off x="4080145" y="5144781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1053D79-B84C-429E-8F00-1F46866A72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080145" y="5144781"/>
                <a:ext cx="646080" cy="276999"/>
              </a:xfrm>
              <a:prstGeom prst="rect">
                <a:avLst/>
              </a:prstGeom>
              <a:blipFill>
                <a:blip r:embed="rId27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D8BB376-A189-4040-A4FF-A6B77287AEAE}"/>
                  </a:ext>
                </a:extLst>
              </p:cNvPr>
              <p:cNvSpPr txBox="1"/>
              <p:nvPr/>
            </p:nvSpPr>
            <p:spPr>
              <a:xfrm flipH="1">
                <a:off x="2343004" y="5144782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D8BB376-A189-4040-A4FF-A6B77287AE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343004" y="5144782"/>
                <a:ext cx="646080" cy="276999"/>
              </a:xfrm>
              <a:prstGeom prst="rect">
                <a:avLst/>
              </a:prstGeom>
              <a:blipFill>
                <a:blip r:embed="rId2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TextBox 85">
            <a:extLst>
              <a:ext uri="{FF2B5EF4-FFF2-40B4-BE49-F238E27FC236}">
                <a16:creationId xmlns:a16="http://schemas.microsoft.com/office/drawing/2014/main" id="{178DC793-10EE-4525-98E7-8A3EB5D680AA}"/>
              </a:ext>
            </a:extLst>
          </p:cNvPr>
          <p:cNvSpPr txBox="1"/>
          <p:nvPr/>
        </p:nvSpPr>
        <p:spPr>
          <a:xfrm>
            <a:off x="371883" y="3751935"/>
            <a:ext cx="533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3) </a:t>
            </a:r>
          </a:p>
        </p:txBody>
      </p:sp>
      <p:graphicFrame>
        <p:nvGraphicFramePr>
          <p:cNvPr id="136" name="Table 135">
            <a:extLst>
              <a:ext uri="{FF2B5EF4-FFF2-40B4-BE49-F238E27FC236}">
                <a16:creationId xmlns:a16="http://schemas.microsoft.com/office/drawing/2014/main" id="{0FF72A75-D0E5-4642-BFB5-EAD0993014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06412"/>
              </p:ext>
            </p:extLst>
          </p:nvPr>
        </p:nvGraphicFramePr>
        <p:xfrm>
          <a:off x="7041352" y="3989290"/>
          <a:ext cx="3600000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River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Field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Boys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Girls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40" marB="457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80940C45-046D-463B-BBAB-90B0FBB7EA2F}"/>
                  </a:ext>
                </a:extLst>
              </p:cNvPr>
              <p:cNvSpPr txBox="1"/>
              <p:nvPr/>
            </p:nvSpPr>
            <p:spPr>
              <a:xfrm flipH="1">
                <a:off x="9805702" y="5739870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80940C45-046D-463B-BBAB-90B0FBB7EA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805702" y="5739870"/>
                <a:ext cx="646080" cy="276999"/>
              </a:xfrm>
              <a:prstGeom prst="rect">
                <a:avLst/>
              </a:prstGeom>
              <a:blipFill>
                <a:blip r:embed="rId29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6A941ECB-7242-49B0-82F6-F1DA1322F997}"/>
                  </a:ext>
                </a:extLst>
              </p:cNvPr>
              <p:cNvSpPr txBox="1"/>
              <p:nvPr/>
            </p:nvSpPr>
            <p:spPr>
              <a:xfrm flipH="1">
                <a:off x="8963853" y="4704385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19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6A941ECB-7242-49B0-82F6-F1DA1322F9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963853" y="4704385"/>
                <a:ext cx="646080" cy="276999"/>
              </a:xfrm>
              <a:prstGeom prst="rect">
                <a:avLst/>
              </a:prstGeom>
              <a:blipFill>
                <a:blip r:embed="rId3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A09118FC-6653-4FF7-AFCD-28D6BCE10D18}"/>
                  </a:ext>
                </a:extLst>
              </p:cNvPr>
              <p:cNvSpPr txBox="1"/>
              <p:nvPr/>
            </p:nvSpPr>
            <p:spPr>
              <a:xfrm flipH="1">
                <a:off x="9788692" y="4675765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A09118FC-6653-4FF7-AFCD-28D6BCE10D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788692" y="4675765"/>
                <a:ext cx="646080" cy="276999"/>
              </a:xfrm>
              <a:prstGeom prst="rect">
                <a:avLst/>
              </a:prstGeom>
              <a:blipFill>
                <a:blip r:embed="rId31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75CE0A0D-0FF7-401F-8E09-92F1582E4BCA}"/>
                  </a:ext>
                </a:extLst>
              </p:cNvPr>
              <p:cNvSpPr txBox="1"/>
              <p:nvPr/>
            </p:nvSpPr>
            <p:spPr>
              <a:xfrm flipH="1">
                <a:off x="8060553" y="5763896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75CE0A0D-0FF7-401F-8E09-92F1582E4B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060553" y="5763896"/>
                <a:ext cx="646080" cy="276999"/>
              </a:xfrm>
              <a:prstGeom prst="rect">
                <a:avLst/>
              </a:prstGeom>
              <a:blipFill>
                <a:blip r:embed="rId3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B8F6CF90-2806-4D01-ACA6-CD29F877353B}"/>
                  </a:ext>
                </a:extLst>
              </p:cNvPr>
              <p:cNvSpPr txBox="1"/>
              <p:nvPr/>
            </p:nvSpPr>
            <p:spPr>
              <a:xfrm flipH="1">
                <a:off x="8983656" y="5763897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B8F6CF90-2806-4D01-ACA6-CD29F87735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983656" y="5763897"/>
                <a:ext cx="646080" cy="276999"/>
              </a:xfrm>
              <a:prstGeom prst="rect">
                <a:avLst/>
              </a:prstGeom>
              <a:blipFill>
                <a:blip r:embed="rId3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6F7CFF03-6CE8-4EE2-899D-B8254C088E4B}"/>
                  </a:ext>
                </a:extLst>
              </p:cNvPr>
              <p:cNvSpPr txBox="1"/>
              <p:nvPr/>
            </p:nvSpPr>
            <p:spPr>
              <a:xfrm flipH="1">
                <a:off x="8039879" y="4711021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21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6F7CFF03-6CE8-4EE2-899D-B8254C088E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039879" y="4711021"/>
                <a:ext cx="646080" cy="276999"/>
              </a:xfrm>
              <a:prstGeom prst="rect">
                <a:avLst/>
              </a:prstGeom>
              <a:blipFill>
                <a:blip r:embed="rId3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049D5059-D2B5-489D-9457-E59A2ABAEFAF}"/>
                  </a:ext>
                </a:extLst>
              </p:cNvPr>
              <p:cNvSpPr txBox="1"/>
              <p:nvPr/>
            </p:nvSpPr>
            <p:spPr>
              <a:xfrm flipH="1">
                <a:off x="8963853" y="5222378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049D5059-D2B5-489D-9457-E59A2ABAEF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963853" y="5222378"/>
                <a:ext cx="646080" cy="276999"/>
              </a:xfrm>
              <a:prstGeom prst="rect">
                <a:avLst/>
              </a:prstGeom>
              <a:blipFill>
                <a:blip r:embed="rId3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83DE2BF3-C965-4F1D-8E62-08153625DB83}"/>
                  </a:ext>
                </a:extLst>
              </p:cNvPr>
              <p:cNvSpPr txBox="1"/>
              <p:nvPr/>
            </p:nvSpPr>
            <p:spPr>
              <a:xfrm flipH="1">
                <a:off x="9784934" y="5197470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83DE2BF3-C965-4F1D-8E62-08153625DB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784934" y="5197470"/>
                <a:ext cx="646080" cy="276999"/>
              </a:xfrm>
              <a:prstGeom prst="rect">
                <a:avLst/>
              </a:prstGeom>
              <a:blipFill>
                <a:blip r:embed="rId3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45EF0132-E56C-4ECD-9E61-87B15CFB7CA4}"/>
                  </a:ext>
                </a:extLst>
              </p:cNvPr>
              <p:cNvSpPr txBox="1"/>
              <p:nvPr/>
            </p:nvSpPr>
            <p:spPr>
              <a:xfrm flipH="1">
                <a:off x="8047793" y="5197471"/>
                <a:ext cx="6460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45EF0132-E56C-4ECD-9E61-87B15CFB7C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047793" y="5197471"/>
                <a:ext cx="646080" cy="276999"/>
              </a:xfrm>
              <a:prstGeom prst="rect">
                <a:avLst/>
              </a:prstGeom>
              <a:blipFill>
                <a:blip r:embed="rId3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6" name="TextBox 145">
            <a:extLst>
              <a:ext uri="{FF2B5EF4-FFF2-40B4-BE49-F238E27FC236}">
                <a16:creationId xmlns:a16="http://schemas.microsoft.com/office/drawing/2014/main" id="{5C3DDB9C-C299-4B21-A2ED-FE26E32B6F06}"/>
              </a:ext>
            </a:extLst>
          </p:cNvPr>
          <p:cNvSpPr txBox="1"/>
          <p:nvPr/>
        </p:nvSpPr>
        <p:spPr>
          <a:xfrm>
            <a:off x="6076672" y="3804624"/>
            <a:ext cx="533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4) </a:t>
            </a:r>
          </a:p>
        </p:txBody>
      </p:sp>
    </p:spTree>
    <p:extLst>
      <p:ext uri="{BB962C8B-B14F-4D97-AF65-F5344CB8AC3E}">
        <p14:creationId xmlns:p14="http://schemas.microsoft.com/office/powerpoint/2010/main" val="386129949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990</TotalTime>
  <Words>261</Words>
  <Application>Microsoft Office PowerPoint</Application>
  <PresentationFormat>Widescreen</PresentationFormat>
  <Paragraphs>204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1_Office Theme</vt:lpstr>
      <vt:lpstr>2_Office Theme</vt:lpstr>
      <vt:lpstr>3_Office Theme</vt:lpstr>
      <vt:lpstr>Representing Data – Introduction to two way tables – Complete a two way 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Graeme Mitchinson</cp:lastModifiedBy>
  <cp:revision>92</cp:revision>
  <dcterms:created xsi:type="dcterms:W3CDTF">2018-01-26T08:52:52Z</dcterms:created>
  <dcterms:modified xsi:type="dcterms:W3CDTF">2022-05-06T12:46:37Z</dcterms:modified>
</cp:coreProperties>
</file>