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25" r:id="rId3"/>
    <p:sldId id="331" r:id="rId4"/>
    <p:sldId id="332" r:id="rId5"/>
  </p:sldIdLst>
  <p:sldSz cx="12192000" cy="6858000"/>
  <p:notesSz cx="680085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5E2C9-7A68-4B77-83B4-1CDF5BC6059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4195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03BBC-DFC2-43CB-925E-5DB38AF15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3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00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4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92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71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7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0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17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86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6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0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50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3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8286-F9FA-4EE9-9563-EE39AFBEA4F0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3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047" y="252421"/>
            <a:ext cx="7485906" cy="2373488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Circle Theorems: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7200" b="1" dirty="0">
                <a:solidFill>
                  <a:schemeClr val="bg1"/>
                </a:solidFill>
              </a:rPr>
              <a:t>Angle at the centre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  Spider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0DAA89C7-9942-6F03-563D-CE2FFFDB1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13" y="3110748"/>
            <a:ext cx="3149774" cy="31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689D98EF-74FE-502A-D611-79131705C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923" y="2325955"/>
            <a:ext cx="2534294" cy="239447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E001DAE-282B-B2F3-DBF2-C413774C4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07" y="444591"/>
            <a:ext cx="1925179" cy="193466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FC6A77E-22B8-0A63-D040-5F711C6F8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537" y="255959"/>
            <a:ext cx="1944146" cy="193466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585E266-33F1-7F88-1BBC-E7B63C0698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3743" y="289753"/>
            <a:ext cx="2220953" cy="210705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F168E78-B1B6-CF80-B5F7-9CF195A5CA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5769" y="227273"/>
            <a:ext cx="2269939" cy="223201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F95C32BA-DF7D-C577-5747-47A5383429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7084" y="4606409"/>
            <a:ext cx="2193840" cy="2247876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B245D95-99C2-DDF5-3E97-868895F112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9449" y="2483699"/>
            <a:ext cx="2169203" cy="2080569"/>
          </a:xfrm>
          <a:prstGeom prst="rect">
            <a:avLst/>
          </a:prstGeom>
        </p:spPr>
      </p:pic>
      <p:sp>
        <p:nvSpPr>
          <p:cNvPr id="61" name="Oval 60">
            <a:extLst>
              <a:ext uri="{FF2B5EF4-FFF2-40B4-BE49-F238E27FC236}">
                <a16:creationId xmlns:a16="http://schemas.microsoft.com/office/drawing/2014/main" id="{91688452-3EAC-7800-BBA2-8A1CD4C6DDBE}"/>
              </a:ext>
            </a:extLst>
          </p:cNvPr>
          <p:cNvSpPr/>
          <p:nvPr/>
        </p:nvSpPr>
        <p:spPr>
          <a:xfrm>
            <a:off x="543351" y="4717466"/>
            <a:ext cx="2056140" cy="205614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265B74B-8513-F15A-D6EA-77621B449C6C}"/>
              </a:ext>
            </a:extLst>
          </p:cNvPr>
          <p:cNvSpPr/>
          <p:nvPr/>
        </p:nvSpPr>
        <p:spPr>
          <a:xfrm>
            <a:off x="9669423" y="4564357"/>
            <a:ext cx="2056140" cy="2056140"/>
          </a:xfrm>
          <a:prstGeom prst="ellipse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CADD8F64-344A-A0A0-125B-6ECE6A610A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85297" y="2417517"/>
            <a:ext cx="2172933" cy="208436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0683011-5078-C655-ED0C-D94D68038D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16518" y="4667380"/>
            <a:ext cx="2193840" cy="2125935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867288F-42CC-D6FC-211A-DA9AE546D94C}"/>
              </a:ext>
            </a:extLst>
          </p:cNvPr>
          <p:cNvCxnSpPr>
            <a:cxnSpLocks/>
          </p:cNvCxnSpPr>
          <p:nvPr/>
        </p:nvCxnSpPr>
        <p:spPr>
          <a:xfrm>
            <a:off x="6883318" y="3972574"/>
            <a:ext cx="2864531" cy="1125637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369E77B-A233-BE39-8203-82B6536BCAE0}"/>
              </a:ext>
            </a:extLst>
          </p:cNvPr>
          <p:cNvCxnSpPr>
            <a:cxnSpLocks/>
          </p:cNvCxnSpPr>
          <p:nvPr/>
        </p:nvCxnSpPr>
        <p:spPr>
          <a:xfrm>
            <a:off x="6943678" y="3386454"/>
            <a:ext cx="1027130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15DB1BB-FD69-861F-AED3-EC5813716387}"/>
              </a:ext>
            </a:extLst>
          </p:cNvPr>
          <p:cNvCxnSpPr>
            <a:cxnSpLocks/>
          </p:cNvCxnSpPr>
          <p:nvPr/>
        </p:nvCxnSpPr>
        <p:spPr>
          <a:xfrm flipV="1">
            <a:off x="6756088" y="1802921"/>
            <a:ext cx="2413791" cy="1077232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FDBA57-331F-9F79-64F7-F8C5FD573DE4}"/>
              </a:ext>
            </a:extLst>
          </p:cNvPr>
          <p:cNvCxnSpPr>
            <a:cxnSpLocks/>
          </p:cNvCxnSpPr>
          <p:nvPr/>
        </p:nvCxnSpPr>
        <p:spPr>
          <a:xfrm flipV="1">
            <a:off x="6242523" y="2190621"/>
            <a:ext cx="434322" cy="262066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D3DD040-9440-DB15-EBD7-2C5D0FFEE05D}"/>
              </a:ext>
            </a:extLst>
          </p:cNvPr>
          <p:cNvCxnSpPr>
            <a:cxnSpLocks/>
          </p:cNvCxnSpPr>
          <p:nvPr/>
        </p:nvCxnSpPr>
        <p:spPr>
          <a:xfrm>
            <a:off x="6572937" y="4393321"/>
            <a:ext cx="435310" cy="384964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5E0E2BA-55C8-4DD3-9EF1-58819D85DE6A}"/>
              </a:ext>
            </a:extLst>
          </p:cNvPr>
          <p:cNvCxnSpPr>
            <a:cxnSpLocks/>
          </p:cNvCxnSpPr>
          <p:nvPr/>
        </p:nvCxnSpPr>
        <p:spPr>
          <a:xfrm flipH="1">
            <a:off x="4783137" y="4470796"/>
            <a:ext cx="397887" cy="480766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9361917-18B7-39D6-7F27-BBB52840A542}"/>
              </a:ext>
            </a:extLst>
          </p:cNvPr>
          <p:cNvCxnSpPr>
            <a:cxnSpLocks/>
            <a:endCxn id="61" idx="7"/>
          </p:cNvCxnSpPr>
          <p:nvPr/>
        </p:nvCxnSpPr>
        <p:spPr>
          <a:xfrm flipH="1">
            <a:off x="2298376" y="4028207"/>
            <a:ext cx="2495790" cy="990374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0E7CF5C-84BB-994D-46C1-E6538A8F7D8D}"/>
              </a:ext>
            </a:extLst>
          </p:cNvPr>
          <p:cNvCxnSpPr>
            <a:cxnSpLocks/>
          </p:cNvCxnSpPr>
          <p:nvPr/>
        </p:nvCxnSpPr>
        <p:spPr>
          <a:xfrm>
            <a:off x="3756007" y="3499335"/>
            <a:ext cx="902257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0F588D6-5146-EF54-293D-6599B63F81F9}"/>
              </a:ext>
            </a:extLst>
          </p:cNvPr>
          <p:cNvCxnSpPr>
            <a:cxnSpLocks/>
          </p:cNvCxnSpPr>
          <p:nvPr/>
        </p:nvCxnSpPr>
        <p:spPr>
          <a:xfrm>
            <a:off x="2490280" y="1891946"/>
            <a:ext cx="2292857" cy="110142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3D9E88-1771-E1DF-D511-9C389CEB6D99}"/>
              </a:ext>
            </a:extLst>
          </p:cNvPr>
          <p:cNvCxnSpPr>
            <a:cxnSpLocks/>
          </p:cNvCxnSpPr>
          <p:nvPr/>
        </p:nvCxnSpPr>
        <p:spPr>
          <a:xfrm flipH="1" flipV="1">
            <a:off x="4747160" y="2127255"/>
            <a:ext cx="476467" cy="390983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CBA781FC-1167-0008-3203-0622F106685E}"/>
              </a:ext>
            </a:extLst>
          </p:cNvPr>
          <p:cNvCxnSpPr>
            <a:cxnSpLocks/>
          </p:cNvCxnSpPr>
          <p:nvPr/>
        </p:nvCxnSpPr>
        <p:spPr>
          <a:xfrm flipH="1" flipV="1">
            <a:off x="3672893" y="2451733"/>
            <a:ext cx="1103829" cy="53727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026A7BA-0594-5EEB-C7B3-4BD8CCF13373}"/>
              </a:ext>
            </a:extLst>
          </p:cNvPr>
          <p:cNvCxnSpPr>
            <a:cxnSpLocks/>
          </p:cNvCxnSpPr>
          <p:nvPr/>
        </p:nvCxnSpPr>
        <p:spPr>
          <a:xfrm flipH="1" flipV="1">
            <a:off x="4895933" y="2247708"/>
            <a:ext cx="336287" cy="29573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BAA4B12-7EB8-177C-0773-50CFB2442969}"/>
              </a:ext>
            </a:extLst>
          </p:cNvPr>
          <p:cNvCxnSpPr>
            <a:cxnSpLocks/>
          </p:cNvCxnSpPr>
          <p:nvPr/>
        </p:nvCxnSpPr>
        <p:spPr>
          <a:xfrm flipV="1">
            <a:off x="6254319" y="2268096"/>
            <a:ext cx="271247" cy="17456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BD9DC67-B15A-1478-1CFB-6432AF5213FD}"/>
              </a:ext>
            </a:extLst>
          </p:cNvPr>
          <p:cNvCxnSpPr>
            <a:cxnSpLocks/>
          </p:cNvCxnSpPr>
          <p:nvPr/>
        </p:nvCxnSpPr>
        <p:spPr>
          <a:xfrm flipV="1">
            <a:off x="6769271" y="2374614"/>
            <a:ext cx="1067609" cy="49882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AAE3999-09D8-D5B1-B509-320985B9D1BA}"/>
              </a:ext>
            </a:extLst>
          </p:cNvPr>
          <p:cNvCxnSpPr>
            <a:cxnSpLocks/>
          </p:cNvCxnSpPr>
          <p:nvPr/>
        </p:nvCxnSpPr>
        <p:spPr>
          <a:xfrm flipV="1">
            <a:off x="6969892" y="3380309"/>
            <a:ext cx="524112" cy="2083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F642E4D6-8BAE-6734-CCFC-5A6A89107292}"/>
              </a:ext>
            </a:extLst>
          </p:cNvPr>
          <p:cNvCxnSpPr>
            <a:cxnSpLocks/>
          </p:cNvCxnSpPr>
          <p:nvPr/>
        </p:nvCxnSpPr>
        <p:spPr>
          <a:xfrm>
            <a:off x="6876860" y="3979696"/>
            <a:ext cx="1249223" cy="49110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C547159-943D-00F2-48B7-FD088D5662EF}"/>
              </a:ext>
            </a:extLst>
          </p:cNvPr>
          <p:cNvCxnSpPr>
            <a:cxnSpLocks/>
          </p:cNvCxnSpPr>
          <p:nvPr/>
        </p:nvCxnSpPr>
        <p:spPr>
          <a:xfrm>
            <a:off x="6572937" y="4405314"/>
            <a:ext cx="329788" cy="27857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223A464-3D21-8739-DC72-5DBE8C9F4436}"/>
              </a:ext>
            </a:extLst>
          </p:cNvPr>
          <p:cNvCxnSpPr>
            <a:cxnSpLocks/>
          </p:cNvCxnSpPr>
          <p:nvPr/>
        </p:nvCxnSpPr>
        <p:spPr>
          <a:xfrm flipH="1">
            <a:off x="4895933" y="4470796"/>
            <a:ext cx="284700" cy="32162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F668F0D-2F85-EC89-CD11-9A5011A7E44A}"/>
              </a:ext>
            </a:extLst>
          </p:cNvPr>
          <p:cNvCxnSpPr>
            <a:cxnSpLocks/>
          </p:cNvCxnSpPr>
          <p:nvPr/>
        </p:nvCxnSpPr>
        <p:spPr>
          <a:xfrm flipH="1">
            <a:off x="3907069" y="4014982"/>
            <a:ext cx="876068" cy="3745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8B097DB-50F5-39F8-21EE-0FB0AB321653}"/>
              </a:ext>
            </a:extLst>
          </p:cNvPr>
          <p:cNvCxnSpPr>
            <a:cxnSpLocks/>
          </p:cNvCxnSpPr>
          <p:nvPr/>
        </p:nvCxnSpPr>
        <p:spPr>
          <a:xfrm flipH="1" flipV="1">
            <a:off x="4063058" y="3491760"/>
            <a:ext cx="612044" cy="1339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0F60F28-2C5A-7850-55E3-33D2E7817981}"/>
                  </a:ext>
                </a:extLst>
              </p:cNvPr>
              <p:cNvSpPr txBox="1"/>
              <p:nvPr/>
            </p:nvSpPr>
            <p:spPr>
              <a:xfrm>
                <a:off x="1355072" y="6396335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0F60F28-2C5A-7850-55E3-33D2E7817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072" y="6396335"/>
                <a:ext cx="395942" cy="276999"/>
              </a:xfrm>
              <a:prstGeom prst="rect">
                <a:avLst/>
              </a:prstGeom>
              <a:blipFill>
                <a:blip r:embed="rId11"/>
                <a:stretch>
                  <a:fillRect l="-13846" r="-1538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26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689D98EF-74FE-502A-D611-79131705C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923" y="2325955"/>
            <a:ext cx="2534294" cy="239447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E001DAE-282B-B2F3-DBF2-C413774C4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07" y="444591"/>
            <a:ext cx="1925179" cy="193466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FC6A77E-22B8-0A63-D040-5F711C6F8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537" y="255959"/>
            <a:ext cx="1944146" cy="193466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585E266-33F1-7F88-1BBC-E7B63C0698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3743" y="289753"/>
            <a:ext cx="2220953" cy="210705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F168E78-B1B6-CF80-B5F7-9CF195A5CA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5769" y="227273"/>
            <a:ext cx="2269939" cy="223201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F95C32BA-DF7D-C577-5747-47A5383429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7084" y="4606409"/>
            <a:ext cx="2193840" cy="2247876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B245D95-99C2-DDF5-3E97-868895F112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9449" y="2483699"/>
            <a:ext cx="2169203" cy="2080569"/>
          </a:xfrm>
          <a:prstGeom prst="rect">
            <a:avLst/>
          </a:prstGeom>
        </p:spPr>
      </p:pic>
      <p:sp>
        <p:nvSpPr>
          <p:cNvPr id="61" name="Oval 60">
            <a:extLst>
              <a:ext uri="{FF2B5EF4-FFF2-40B4-BE49-F238E27FC236}">
                <a16:creationId xmlns:a16="http://schemas.microsoft.com/office/drawing/2014/main" id="{91688452-3EAC-7800-BBA2-8A1CD4C6DDBE}"/>
              </a:ext>
            </a:extLst>
          </p:cNvPr>
          <p:cNvSpPr/>
          <p:nvPr/>
        </p:nvSpPr>
        <p:spPr>
          <a:xfrm>
            <a:off x="543351" y="4717466"/>
            <a:ext cx="2056140" cy="205614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265B74B-8513-F15A-D6EA-77621B449C6C}"/>
              </a:ext>
            </a:extLst>
          </p:cNvPr>
          <p:cNvSpPr/>
          <p:nvPr/>
        </p:nvSpPr>
        <p:spPr>
          <a:xfrm>
            <a:off x="9669423" y="4564357"/>
            <a:ext cx="2056140" cy="2056140"/>
          </a:xfrm>
          <a:prstGeom prst="ellipse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CADD8F64-344A-A0A0-125B-6ECE6A610A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85297" y="2417517"/>
            <a:ext cx="2172933" cy="208436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0683011-5078-C655-ED0C-D94D68038D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16518" y="4667380"/>
            <a:ext cx="2193840" cy="2125935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867288F-42CC-D6FC-211A-DA9AE546D94C}"/>
              </a:ext>
            </a:extLst>
          </p:cNvPr>
          <p:cNvCxnSpPr>
            <a:cxnSpLocks/>
          </p:cNvCxnSpPr>
          <p:nvPr/>
        </p:nvCxnSpPr>
        <p:spPr>
          <a:xfrm>
            <a:off x="6883318" y="3972574"/>
            <a:ext cx="2864531" cy="1125637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369E77B-A233-BE39-8203-82B6536BCAE0}"/>
              </a:ext>
            </a:extLst>
          </p:cNvPr>
          <p:cNvCxnSpPr>
            <a:cxnSpLocks/>
          </p:cNvCxnSpPr>
          <p:nvPr/>
        </p:nvCxnSpPr>
        <p:spPr>
          <a:xfrm>
            <a:off x="6943678" y="3386454"/>
            <a:ext cx="1027130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15DB1BB-FD69-861F-AED3-EC5813716387}"/>
              </a:ext>
            </a:extLst>
          </p:cNvPr>
          <p:cNvCxnSpPr>
            <a:cxnSpLocks/>
          </p:cNvCxnSpPr>
          <p:nvPr/>
        </p:nvCxnSpPr>
        <p:spPr>
          <a:xfrm flipV="1">
            <a:off x="6756088" y="1802921"/>
            <a:ext cx="2413791" cy="1077232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FDBA57-331F-9F79-64F7-F8C5FD573DE4}"/>
              </a:ext>
            </a:extLst>
          </p:cNvPr>
          <p:cNvCxnSpPr>
            <a:cxnSpLocks/>
          </p:cNvCxnSpPr>
          <p:nvPr/>
        </p:nvCxnSpPr>
        <p:spPr>
          <a:xfrm flipV="1">
            <a:off x="6242523" y="2190621"/>
            <a:ext cx="434322" cy="262066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D3DD040-9440-DB15-EBD7-2C5D0FFEE05D}"/>
              </a:ext>
            </a:extLst>
          </p:cNvPr>
          <p:cNvCxnSpPr>
            <a:cxnSpLocks/>
          </p:cNvCxnSpPr>
          <p:nvPr/>
        </p:nvCxnSpPr>
        <p:spPr>
          <a:xfrm>
            <a:off x="6572937" y="4393321"/>
            <a:ext cx="435310" cy="384964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5E0E2BA-55C8-4DD3-9EF1-58819D85DE6A}"/>
              </a:ext>
            </a:extLst>
          </p:cNvPr>
          <p:cNvCxnSpPr>
            <a:cxnSpLocks/>
          </p:cNvCxnSpPr>
          <p:nvPr/>
        </p:nvCxnSpPr>
        <p:spPr>
          <a:xfrm flipH="1">
            <a:off x="4783137" y="4470796"/>
            <a:ext cx="397887" cy="480766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9361917-18B7-39D6-7F27-BBB52840A542}"/>
              </a:ext>
            </a:extLst>
          </p:cNvPr>
          <p:cNvCxnSpPr>
            <a:cxnSpLocks/>
            <a:endCxn id="61" idx="7"/>
          </p:cNvCxnSpPr>
          <p:nvPr/>
        </p:nvCxnSpPr>
        <p:spPr>
          <a:xfrm flipH="1">
            <a:off x="2298376" y="4028207"/>
            <a:ext cx="2495790" cy="990374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0E7CF5C-84BB-994D-46C1-E6538A8F7D8D}"/>
              </a:ext>
            </a:extLst>
          </p:cNvPr>
          <p:cNvCxnSpPr>
            <a:cxnSpLocks/>
          </p:cNvCxnSpPr>
          <p:nvPr/>
        </p:nvCxnSpPr>
        <p:spPr>
          <a:xfrm>
            <a:off x="3756007" y="3499335"/>
            <a:ext cx="902257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0F588D6-5146-EF54-293D-6599B63F81F9}"/>
              </a:ext>
            </a:extLst>
          </p:cNvPr>
          <p:cNvCxnSpPr>
            <a:cxnSpLocks/>
          </p:cNvCxnSpPr>
          <p:nvPr/>
        </p:nvCxnSpPr>
        <p:spPr>
          <a:xfrm>
            <a:off x="2490280" y="1891946"/>
            <a:ext cx="2292857" cy="110142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3D9E88-1771-E1DF-D511-9C389CEB6D99}"/>
              </a:ext>
            </a:extLst>
          </p:cNvPr>
          <p:cNvCxnSpPr>
            <a:cxnSpLocks/>
          </p:cNvCxnSpPr>
          <p:nvPr/>
        </p:nvCxnSpPr>
        <p:spPr>
          <a:xfrm flipH="1" flipV="1">
            <a:off x="4747160" y="2127255"/>
            <a:ext cx="476467" cy="390983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CBA781FC-1167-0008-3203-0622F106685E}"/>
              </a:ext>
            </a:extLst>
          </p:cNvPr>
          <p:cNvCxnSpPr>
            <a:cxnSpLocks/>
          </p:cNvCxnSpPr>
          <p:nvPr/>
        </p:nvCxnSpPr>
        <p:spPr>
          <a:xfrm flipH="1" flipV="1">
            <a:off x="3672893" y="2451733"/>
            <a:ext cx="1103829" cy="53727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026A7BA-0594-5EEB-C7B3-4BD8CCF13373}"/>
              </a:ext>
            </a:extLst>
          </p:cNvPr>
          <p:cNvCxnSpPr>
            <a:cxnSpLocks/>
          </p:cNvCxnSpPr>
          <p:nvPr/>
        </p:nvCxnSpPr>
        <p:spPr>
          <a:xfrm flipH="1" flipV="1">
            <a:off x="4895933" y="2247708"/>
            <a:ext cx="336287" cy="29573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BAA4B12-7EB8-177C-0773-50CFB2442969}"/>
              </a:ext>
            </a:extLst>
          </p:cNvPr>
          <p:cNvCxnSpPr>
            <a:cxnSpLocks/>
          </p:cNvCxnSpPr>
          <p:nvPr/>
        </p:nvCxnSpPr>
        <p:spPr>
          <a:xfrm flipV="1">
            <a:off x="6254319" y="2268096"/>
            <a:ext cx="271247" cy="17456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BD9DC67-B15A-1478-1CFB-6432AF5213FD}"/>
              </a:ext>
            </a:extLst>
          </p:cNvPr>
          <p:cNvCxnSpPr>
            <a:cxnSpLocks/>
          </p:cNvCxnSpPr>
          <p:nvPr/>
        </p:nvCxnSpPr>
        <p:spPr>
          <a:xfrm flipV="1">
            <a:off x="6769271" y="2374614"/>
            <a:ext cx="1067609" cy="49882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AAE3999-09D8-D5B1-B509-320985B9D1BA}"/>
              </a:ext>
            </a:extLst>
          </p:cNvPr>
          <p:cNvCxnSpPr>
            <a:cxnSpLocks/>
          </p:cNvCxnSpPr>
          <p:nvPr/>
        </p:nvCxnSpPr>
        <p:spPr>
          <a:xfrm flipV="1">
            <a:off x="6969892" y="3380309"/>
            <a:ext cx="524112" cy="2083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F642E4D6-8BAE-6734-CCFC-5A6A89107292}"/>
              </a:ext>
            </a:extLst>
          </p:cNvPr>
          <p:cNvCxnSpPr>
            <a:cxnSpLocks/>
          </p:cNvCxnSpPr>
          <p:nvPr/>
        </p:nvCxnSpPr>
        <p:spPr>
          <a:xfrm>
            <a:off x="6876860" y="3979696"/>
            <a:ext cx="1249223" cy="49110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C547159-943D-00F2-48B7-FD088D5662EF}"/>
              </a:ext>
            </a:extLst>
          </p:cNvPr>
          <p:cNvCxnSpPr>
            <a:cxnSpLocks/>
          </p:cNvCxnSpPr>
          <p:nvPr/>
        </p:nvCxnSpPr>
        <p:spPr>
          <a:xfrm>
            <a:off x="6572937" y="4405314"/>
            <a:ext cx="329788" cy="27857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223A464-3D21-8739-DC72-5DBE8C9F4436}"/>
              </a:ext>
            </a:extLst>
          </p:cNvPr>
          <p:cNvCxnSpPr>
            <a:cxnSpLocks/>
          </p:cNvCxnSpPr>
          <p:nvPr/>
        </p:nvCxnSpPr>
        <p:spPr>
          <a:xfrm flipH="1">
            <a:off x="4895933" y="4470796"/>
            <a:ext cx="284700" cy="32162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F668F0D-2F85-EC89-CD11-9A5011A7E44A}"/>
              </a:ext>
            </a:extLst>
          </p:cNvPr>
          <p:cNvCxnSpPr>
            <a:cxnSpLocks/>
          </p:cNvCxnSpPr>
          <p:nvPr/>
        </p:nvCxnSpPr>
        <p:spPr>
          <a:xfrm flipH="1">
            <a:off x="3907069" y="4014982"/>
            <a:ext cx="876068" cy="3745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8B097DB-50F5-39F8-21EE-0FB0AB321653}"/>
              </a:ext>
            </a:extLst>
          </p:cNvPr>
          <p:cNvCxnSpPr>
            <a:cxnSpLocks/>
          </p:cNvCxnSpPr>
          <p:nvPr/>
        </p:nvCxnSpPr>
        <p:spPr>
          <a:xfrm flipH="1" flipV="1">
            <a:off x="4063058" y="3491760"/>
            <a:ext cx="612044" cy="1339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0F60F28-2C5A-7850-55E3-33D2E7817981}"/>
                  </a:ext>
                </a:extLst>
              </p:cNvPr>
              <p:cNvSpPr txBox="1"/>
              <p:nvPr/>
            </p:nvSpPr>
            <p:spPr>
              <a:xfrm>
                <a:off x="1355072" y="6396335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0F60F28-2C5A-7850-55E3-33D2E7817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072" y="6396335"/>
                <a:ext cx="395942" cy="276999"/>
              </a:xfrm>
              <a:prstGeom prst="rect">
                <a:avLst/>
              </a:prstGeom>
              <a:blipFill>
                <a:blip r:embed="rId11"/>
                <a:stretch>
                  <a:fillRect l="-13846" r="-1538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4C31E5-6EB3-E7DA-3127-7C3BA51B0305}"/>
                  </a:ext>
                </a:extLst>
              </p:cNvPr>
              <p:cNvSpPr txBox="1"/>
              <p:nvPr/>
            </p:nvSpPr>
            <p:spPr>
              <a:xfrm>
                <a:off x="1167052" y="881180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4C31E5-6EB3-E7DA-3127-7C3BA51B0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052" y="881180"/>
                <a:ext cx="395942" cy="276999"/>
              </a:xfrm>
              <a:prstGeom prst="rect">
                <a:avLst/>
              </a:prstGeom>
              <a:blipFill>
                <a:blip r:embed="rId12"/>
                <a:stretch>
                  <a:fillRect l="-1230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C06573-72C2-66F8-A7A0-F2F37D5CC914}"/>
                  </a:ext>
                </a:extLst>
              </p:cNvPr>
              <p:cNvSpPr txBox="1"/>
              <p:nvPr/>
            </p:nvSpPr>
            <p:spPr>
              <a:xfrm>
                <a:off x="3522005" y="1353835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C06573-72C2-66F8-A7A0-F2F37D5CC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005" y="1353835"/>
                <a:ext cx="395942" cy="276999"/>
              </a:xfrm>
              <a:prstGeom prst="rect">
                <a:avLst/>
              </a:prstGeom>
              <a:blipFill>
                <a:blip r:embed="rId13"/>
                <a:stretch>
                  <a:fillRect l="-13846" r="-1384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BE9185D-385A-E5A8-F20A-12498F52796B}"/>
                  </a:ext>
                </a:extLst>
              </p:cNvPr>
              <p:cNvSpPr txBox="1"/>
              <p:nvPr/>
            </p:nvSpPr>
            <p:spPr>
              <a:xfrm>
                <a:off x="7204019" y="618540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BE9185D-385A-E5A8-F20A-12498F527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019" y="618540"/>
                <a:ext cx="395942" cy="276999"/>
              </a:xfrm>
              <a:prstGeom prst="rect">
                <a:avLst/>
              </a:prstGeom>
              <a:blipFill>
                <a:blip r:embed="rId14"/>
                <a:stretch>
                  <a:fillRect l="-13846" r="-1384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FF57AE-2087-FE61-E1FB-0EC37AB355C6}"/>
                  </a:ext>
                </a:extLst>
              </p:cNvPr>
              <p:cNvSpPr txBox="1"/>
              <p:nvPr/>
            </p:nvSpPr>
            <p:spPr>
              <a:xfrm>
                <a:off x="10058230" y="604181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FF57AE-2087-FE61-E1FB-0EC37AB35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230" y="604181"/>
                <a:ext cx="395942" cy="276999"/>
              </a:xfrm>
              <a:prstGeom prst="rect">
                <a:avLst/>
              </a:prstGeom>
              <a:blipFill>
                <a:blip r:embed="rId15"/>
                <a:stretch>
                  <a:fillRect l="-13846" r="-1384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FC4F8F-910A-2A61-538C-3ACA8B556DF4}"/>
                  </a:ext>
                </a:extLst>
              </p:cNvPr>
              <p:cNvSpPr txBox="1"/>
              <p:nvPr/>
            </p:nvSpPr>
            <p:spPr>
              <a:xfrm>
                <a:off x="8756969" y="3787535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FC4F8F-910A-2A61-538C-3ACA8B556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969" y="3787535"/>
                <a:ext cx="395942" cy="276999"/>
              </a:xfrm>
              <a:prstGeom prst="rect">
                <a:avLst/>
              </a:prstGeom>
              <a:blipFill>
                <a:blip r:embed="rId16"/>
                <a:stretch>
                  <a:fillRect l="-14063" r="-1562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9864F3-6011-2BAB-916D-E984F8D2D5C8}"/>
                  </a:ext>
                </a:extLst>
              </p:cNvPr>
              <p:cNvSpPr txBox="1"/>
              <p:nvPr/>
            </p:nvSpPr>
            <p:spPr>
              <a:xfrm>
                <a:off x="7282765" y="6259029"/>
                <a:ext cx="5241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9864F3-6011-2BAB-916D-E984F8D2D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765" y="6259029"/>
                <a:ext cx="524182" cy="276999"/>
              </a:xfrm>
              <a:prstGeom prst="rect">
                <a:avLst/>
              </a:prstGeom>
              <a:blipFill>
                <a:blip r:embed="rId17"/>
                <a:stretch>
                  <a:fillRect l="-10465" r="-104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B9B69B7-FCF8-B348-ADCC-20C044AC1381}"/>
                  </a:ext>
                </a:extLst>
              </p:cNvPr>
              <p:cNvSpPr txBox="1"/>
              <p:nvPr/>
            </p:nvSpPr>
            <p:spPr>
              <a:xfrm>
                <a:off x="3907069" y="6053422"/>
                <a:ext cx="5241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B9B69B7-FCF8-B348-ADCC-20C044AC1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069" y="6053422"/>
                <a:ext cx="524182" cy="276999"/>
              </a:xfrm>
              <a:prstGeom prst="rect">
                <a:avLst/>
              </a:prstGeom>
              <a:blipFill>
                <a:blip r:embed="rId18"/>
                <a:stretch>
                  <a:fillRect l="-10465" r="-1046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E27E9BF-FBE4-5979-3D08-42C67B65A468}"/>
                  </a:ext>
                </a:extLst>
              </p:cNvPr>
              <p:cNvSpPr txBox="1"/>
              <p:nvPr/>
            </p:nvSpPr>
            <p:spPr>
              <a:xfrm>
                <a:off x="2854427" y="2767923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E27E9BF-FBE4-5979-3D08-42C67B65A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427" y="2767923"/>
                <a:ext cx="395942" cy="276999"/>
              </a:xfrm>
              <a:prstGeom prst="rect">
                <a:avLst/>
              </a:prstGeom>
              <a:blipFill>
                <a:blip r:embed="rId19"/>
                <a:stretch>
                  <a:fillRect l="-12308" r="-1538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90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39</Words>
  <Application>Microsoft Office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Circle Theorems: Angle at the centre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Craig Barton</cp:lastModifiedBy>
  <cp:revision>55</cp:revision>
  <cp:lastPrinted>2017-06-05T05:41:00Z</cp:lastPrinted>
  <dcterms:created xsi:type="dcterms:W3CDTF">2016-09-18T17:13:39Z</dcterms:created>
  <dcterms:modified xsi:type="dcterms:W3CDTF">2023-02-24T10:31:01Z</dcterms:modified>
</cp:coreProperties>
</file>