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25" r:id="rId3"/>
    <p:sldId id="330" r:id="rId4"/>
    <p:sldId id="331" r:id="rId5"/>
  </p:sldIdLst>
  <p:sldSz cx="12192000" cy="6858000"/>
  <p:notesSz cx="680085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5E2C9-7A68-4B77-83B4-1CDF5BC60592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4195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3BBC-DFC2-43CB-925E-5DB38AF15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3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4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9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7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7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0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17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86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5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3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3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047" y="277349"/>
            <a:ext cx="7485906" cy="2373488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Mean of a list of 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  Spider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0DAA89C7-9942-6F03-563D-CE2FFFDB1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13" y="3110748"/>
            <a:ext cx="3149774" cy="31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sz="2000" b="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5, 12, 3,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5, 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12, 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3, 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26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1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13, 5, 12, 3, 7,</m:t>
                      </m:r>
                    </m:oMath>
                  </m:oMathPara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26</m:t>
                      </m:r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13, 5, 12, 3, 7,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6.5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2.5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3.5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𝑀𝑒𝑎𝑛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8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BDF5F38-E47A-1820-3B34-DDF992C95B33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2370C9-23C1-B9AF-6A5C-9F8840A41779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166098-1630-15F1-83EC-88AE566AD053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E115B-C05A-B744-E4D3-061652E6CACF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4C0A4-BAE4-E15D-9565-97F04671FEB6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F794F9-F26B-B507-4E7B-0822D3A8167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E0FFD8-9B6F-224D-2A9B-71A16AB8A0F0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2E8BE9-6F68-D6E5-6F40-4540AB2166A6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FB4CA4-FC05-8279-4918-6FAC8C5A3007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B2DDD5-D720-CAB9-75EC-9FB4A108DCF8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B56CCB-43D7-C440-ED73-F42190E1063B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070119-D913-A354-ABEE-83B21ECD1F99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C94792-9179-72C6-5F2A-29AAFC1BCFC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D9E692-F527-69C2-CBBB-9FBDCA95E0C9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776ADB-A4C9-F7E4-B740-CB8C70CC9530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44B5E6-5C38-285F-CCB0-B2376812339C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A90D8CD-C595-DB56-B374-0B202AFE63DF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49707A2-E137-5FEA-49DD-0201C2EB1437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4B57CC-AE37-7352-5153-584EC4D7F76A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38DEADF-C2AE-FE7F-DD8E-D241BD1BC33A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2DACE4-86B1-21FF-1957-AB50500486FE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2D1DFD8-6B41-FD37-CA7C-E953780419FF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C2E42F2-F129-05E2-2C52-D1034B9D2522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232C7AC-A8A8-CAFA-5FB2-5BE9FDCA78BE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DD818EE-B417-F966-D293-57A4397BCE8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6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 b="-503"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sz="2000" b="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 b="-1370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5, 12, 3,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 b="-50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5, 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12, 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3, 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26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1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 b="-50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13, 5, 12, 3, 7,</m:t>
                      </m:r>
                    </m:oMath>
                  </m:oMathPara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26</m:t>
                      </m:r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 b="-1116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13, 5, 12, 3, 7,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6.5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2.5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3.5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 b="-1319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𝑀𝑒𝑎𝑛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8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13, 5, 12, 3, 7, 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 b="-505"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BDF5F38-E47A-1820-3B34-DDF992C95B33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2370C9-23C1-B9AF-6A5C-9F8840A41779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166098-1630-15F1-83EC-88AE566AD053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E115B-C05A-B744-E4D3-061652E6CACF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4C0A4-BAE4-E15D-9565-97F04671FEB6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F794F9-F26B-B507-4E7B-0822D3A8167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E0FFD8-9B6F-224D-2A9B-71A16AB8A0F0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2E8BE9-6F68-D6E5-6F40-4540AB2166A6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FB4CA4-FC05-8279-4918-6FAC8C5A3007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B2DDD5-D720-CAB9-75EC-9FB4A108DCF8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B56CCB-43D7-C440-ED73-F42190E1063B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070119-D913-A354-ABEE-83B21ECD1F99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C94792-9179-72C6-5F2A-29AAFC1BCFC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D9E692-F527-69C2-CBBB-9FBDCA95E0C9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776ADB-A4C9-F7E4-B740-CB8C70CC9530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44B5E6-5C38-285F-CCB0-B2376812339C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A90D8CD-C595-DB56-B374-0B202AFE63DF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49707A2-E137-5FEA-49DD-0201C2EB1437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4B57CC-AE37-7352-5153-584EC4D7F76A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38DEADF-C2AE-FE7F-DD8E-D241BD1BC33A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2DACE4-86B1-21FF-1957-AB50500486FE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2D1DFD8-6B41-FD37-CA7C-E953780419FF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C2E42F2-F129-05E2-2C52-D1034B9D2522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232C7AC-A8A8-CAFA-5FB2-5BE9FDCA78BE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DD818EE-B417-F966-D293-57A4397BCE8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88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334</Words>
  <Application>Microsoft Office PowerPoint</Application>
  <PresentationFormat>Widescreen</PresentationFormat>
  <Paragraphs>67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Mean of a list of data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Craig Barton</cp:lastModifiedBy>
  <cp:revision>48</cp:revision>
  <cp:lastPrinted>2017-06-05T05:41:00Z</cp:lastPrinted>
  <dcterms:created xsi:type="dcterms:W3CDTF">2016-09-18T17:13:39Z</dcterms:created>
  <dcterms:modified xsi:type="dcterms:W3CDTF">2023-02-17T13:01:59Z</dcterms:modified>
</cp:coreProperties>
</file>