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0" r:id="rId4"/>
    <p:sldId id="331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Nth term of a linear sequence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11, 15, 19, …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0.7, 1.1, 1.5, 1.9,… </m:t>
                      </m:r>
                    </m:oMath>
                  </m:oMathPara>
                </a14:m>
                <a:endParaRPr lang="en-GB" sz="2000" b="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−7, −11,−15,−19,…</m:t>
                      </m:r>
                    </m:oMath>
                  </m:oMathPara>
                </a14:m>
                <a:endParaRPr lang="en-GB" sz="1600" b="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7, 10, 13, 15,</m:t>
                      </m:r>
                      <m:r>
                        <a:rPr lang="en-GB" sz="2000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4, 8, 12, 16</m:t>
                      </m:r>
                      <m:r>
                        <a:rPr lang="en-GB" sz="2000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6, 10, 14, 18…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207, 211, 215, 219…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19, 15, 11, 7,…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3, −1, −5,…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−1, 3, 7, 11, 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14, 22, 30, 38,</m:t>
                    </m:r>
                  </m:oMath>
                </a14:m>
                <a:r>
                  <a:rPr lang="en-GB" sz="2000" dirty="0">
                    <a:solidFill>
                      <a:sysClr val="windowText" lastClr="000000"/>
                    </a:solidFill>
                  </a:rPr>
                  <a:t>…</a:t>
                </a: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6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11, 15, 19, …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0.7, 1.1, 1.5, 1.9,… </m:t>
                      </m:r>
                    </m:oMath>
                  </m:oMathPara>
                </a14:m>
                <a:endParaRPr lang="en-GB" sz="2000" b="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+0.3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−7, −11,−15,−19,…</m:t>
                      </m:r>
                    </m:oMath>
                  </m:oMathPara>
                </a14:m>
                <a:endParaRPr lang="en-GB" sz="1600" b="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7, 10, 13, 15,</m:t>
                      </m:r>
                      <m:r>
                        <a:rPr lang="en-GB" sz="2000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4, 8, 12, 16</m:t>
                      </m:r>
                      <m:r>
                        <a:rPr lang="en-GB" sz="2000" b="0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, 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6, 10, 14, 18…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207, 211, 215, 219…</m:t>
                      </m:r>
                    </m:oMath>
                  </m:oMathPara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19, 15, 11, 7,…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7, 3, −1, −5,…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−1, 3, 7, 11, …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14, 22, 30, 38,</m:t>
                    </m:r>
                  </m:oMath>
                </a14:m>
                <a:r>
                  <a:rPr lang="en-GB" sz="2000" dirty="0">
                    <a:solidFill>
                      <a:sysClr val="windowText" lastClr="000000"/>
                    </a:solidFill>
                  </a:rPr>
                  <a:t>…</a:t>
                </a: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6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Nth term of a linear sequence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46</cp:revision>
  <cp:lastPrinted>2017-06-05T05:41:00Z</cp:lastPrinted>
  <dcterms:created xsi:type="dcterms:W3CDTF">2016-09-18T17:13:39Z</dcterms:created>
  <dcterms:modified xsi:type="dcterms:W3CDTF">2023-02-15T19:24:25Z</dcterms:modified>
</cp:coreProperties>
</file>