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6"/>
  </p:notesMasterIdLst>
  <p:sldIdLst>
    <p:sldId id="325" r:id="rId3"/>
    <p:sldId id="330" r:id="rId4"/>
    <p:sldId id="331" r:id="rId5"/>
  </p:sldIdLst>
  <p:sldSz cx="12192000" cy="6858000"/>
  <p:notesSz cx="6800850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8" d="100"/>
          <a:sy n="88" d="100"/>
        </p:scale>
        <p:origin x="69" y="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2863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C5E2C9-7A68-4B77-83B4-1CDF5BC60592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41950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2863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03BBC-DFC2-43CB-925E-5DB38AF152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534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E91062-EF12-46A9-B437-7769B7E4707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4001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5406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6925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8711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879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79085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2170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77860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567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15365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1506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2035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939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4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image" Target="../media/image17.png"/><Relationship Id="rId10" Type="http://schemas.openxmlformats.org/officeDocument/2006/relationships/image" Target="../media/image10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7DEB-F45C-4041-AC68-4037D512EC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3047" y="277349"/>
            <a:ext cx="7485906" cy="2373488"/>
          </a:xfrm>
        </p:spPr>
        <p:txBody>
          <a:bodyPr>
            <a:normAutofit/>
          </a:bodyPr>
          <a:lstStyle/>
          <a:p>
            <a:r>
              <a:rPr lang="en-GB" sz="7200" b="1" dirty="0">
                <a:solidFill>
                  <a:schemeClr val="bg1"/>
                </a:solidFill>
              </a:rPr>
              <a:t>Expanding single brackets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A44E449-DC1A-4D44-8D31-66FA7BF3F950}"/>
              </a:ext>
            </a:extLst>
          </p:cNvPr>
          <p:cNvSpPr txBox="1"/>
          <p:nvPr/>
        </p:nvSpPr>
        <p:spPr>
          <a:xfrm rot="16200000">
            <a:off x="-412810" y="6075856"/>
            <a:ext cx="119495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</a:rPr>
              <a:t>  Spider</a:t>
            </a:r>
          </a:p>
        </p:txBody>
      </p:sp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0DAA89C7-9942-6F03-563D-CE2FFFDB1D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113" y="3110748"/>
            <a:ext cx="3149774" cy="314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968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1ECFAAC-4375-4480-0C79-BD61D7F9C48B}"/>
                  </a:ext>
                </a:extLst>
              </p:cNvPr>
              <p:cNvSpPr/>
              <p:nvPr/>
            </p:nvSpPr>
            <p:spPr>
              <a:xfrm>
                <a:off x="5042231" y="2843012"/>
                <a:ext cx="2107538" cy="1171975"/>
              </a:xfrm>
              <a:prstGeom prst="rect">
                <a:avLst/>
              </a:prstGeom>
              <a:noFill/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1ECFAAC-4375-4480-0C79-BD61D7F9C4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2231" y="2843012"/>
                <a:ext cx="2107538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C8D0D23-FC97-6235-C0F9-4E0784447586}"/>
                  </a:ext>
                </a:extLst>
              </p:cNvPr>
              <p:cNvSpPr/>
              <p:nvPr/>
            </p:nvSpPr>
            <p:spPr>
              <a:xfrm>
                <a:off x="9151589" y="2090802"/>
                <a:ext cx="210753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2−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C8D0D23-FC97-6235-C0F9-4E07844475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1589" y="2090802"/>
                <a:ext cx="2107538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CC96387B-66E0-4B8F-DD2D-DE6203F96840}"/>
              </a:ext>
            </a:extLst>
          </p:cNvPr>
          <p:cNvSpPr/>
          <p:nvPr/>
        </p:nvSpPr>
        <p:spPr>
          <a:xfrm>
            <a:off x="9160830" y="5029984"/>
            <a:ext cx="2107538" cy="1171975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ysClr val="windowText" lastClr="000000"/>
              </a:solidFill>
            </a:endParaRPr>
          </a:p>
          <a:p>
            <a:pPr algn="ctr"/>
            <a:endParaRPr lang="en-GB" sz="20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F8DCE7D-2762-F69E-8CBF-C05CB7A1348E}"/>
                  </a:ext>
                </a:extLst>
              </p:cNvPr>
              <p:cNvSpPr/>
              <p:nvPr/>
            </p:nvSpPr>
            <p:spPr>
              <a:xfrm>
                <a:off x="3853216" y="5044643"/>
                <a:ext cx="210753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F8DCE7D-2762-F69E-8CBF-C05CB7A134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3216" y="5044643"/>
                <a:ext cx="2107538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91F85E5-63D7-98F1-3BD9-250D3EBD0F3F}"/>
                  </a:ext>
                </a:extLst>
              </p:cNvPr>
              <p:cNvSpPr/>
              <p:nvPr/>
            </p:nvSpPr>
            <p:spPr>
              <a:xfrm>
                <a:off x="1328389" y="2091586"/>
                <a:ext cx="210753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−(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91F85E5-63D7-98F1-3BD9-250D3EBD0F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8389" y="2091586"/>
                <a:ext cx="2107538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C45C77B-9455-8263-7D83-DD2FF89F9C8E}"/>
                  </a:ext>
                </a:extLst>
              </p:cNvPr>
              <p:cNvSpPr/>
              <p:nvPr/>
            </p:nvSpPr>
            <p:spPr>
              <a:xfrm>
                <a:off x="3940302" y="598597"/>
                <a:ext cx="210753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C45C77B-9455-8263-7D83-DD2FF89F9C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0302" y="598597"/>
                <a:ext cx="2107538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B9797DF9-393B-575C-AE4B-806DFF9AEE08}"/>
              </a:ext>
            </a:extLst>
          </p:cNvPr>
          <p:cNvSpPr txBox="1"/>
          <p:nvPr/>
        </p:nvSpPr>
        <p:spPr>
          <a:xfrm>
            <a:off x="0" y="0"/>
            <a:ext cx="932873" cy="36933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Reflect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81595D-1803-8871-9DFC-22185BE55C37}"/>
              </a:ext>
            </a:extLst>
          </p:cNvPr>
          <p:cNvSpPr txBox="1"/>
          <p:nvPr/>
        </p:nvSpPr>
        <p:spPr>
          <a:xfrm>
            <a:off x="11259127" y="0"/>
            <a:ext cx="932873" cy="36933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Expect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C28FFC-71C6-D87E-5745-8A43C85D30EE}"/>
              </a:ext>
            </a:extLst>
          </p:cNvPr>
          <p:cNvSpPr txBox="1"/>
          <p:nvPr/>
        </p:nvSpPr>
        <p:spPr>
          <a:xfrm>
            <a:off x="11259127" y="6488668"/>
            <a:ext cx="932873" cy="36933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Check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B5E5AB-C47A-90BC-B0DA-41FC8517872A}"/>
              </a:ext>
            </a:extLst>
          </p:cNvPr>
          <p:cNvSpPr txBox="1"/>
          <p:nvPr/>
        </p:nvSpPr>
        <p:spPr>
          <a:xfrm>
            <a:off x="-1" y="6507386"/>
            <a:ext cx="932873" cy="36933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Explain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F74683E-E070-54BB-F806-C87247581FC6}"/>
                  </a:ext>
                </a:extLst>
              </p:cNvPr>
              <p:cNvSpPr/>
              <p:nvPr/>
            </p:nvSpPr>
            <p:spPr>
              <a:xfrm>
                <a:off x="1328389" y="612431"/>
                <a:ext cx="210753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F74683E-E070-54BB-F806-C87247581F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8389" y="612431"/>
                <a:ext cx="2107538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2B3A239-373E-6079-A868-7A59010CFE90}"/>
                  </a:ext>
                </a:extLst>
              </p:cNvPr>
              <p:cNvSpPr/>
              <p:nvPr/>
            </p:nvSpPr>
            <p:spPr>
              <a:xfrm>
                <a:off x="9151589" y="3565407"/>
                <a:ext cx="210753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2B3A239-373E-6079-A868-7A59010CFE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1589" y="3565407"/>
                <a:ext cx="2107538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2AB8630-20A8-3703-C49D-A9D87234273F}"/>
                  </a:ext>
                </a:extLst>
              </p:cNvPr>
              <p:cNvSpPr/>
              <p:nvPr/>
            </p:nvSpPr>
            <p:spPr>
              <a:xfrm>
                <a:off x="6365509" y="5039230"/>
                <a:ext cx="210753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5(3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2AB8630-20A8-3703-C49D-A9D8723427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5509" y="5039230"/>
                <a:ext cx="2107538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CB002C5-4F29-5FCA-2326-C88C48716497}"/>
                  </a:ext>
                </a:extLst>
              </p:cNvPr>
              <p:cNvSpPr/>
              <p:nvPr/>
            </p:nvSpPr>
            <p:spPr>
              <a:xfrm>
                <a:off x="1328389" y="5039230"/>
                <a:ext cx="210753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b="0" i="1" dirty="0">
                  <a:solidFill>
                    <a:sysClr val="windowText" lastClr="00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000" b="0" i="1" dirty="0">
                  <a:solidFill>
                    <a:sysClr val="windowText" lastClr="00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−30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CB002C5-4F29-5FCA-2326-C88C487164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8389" y="5039230"/>
                <a:ext cx="2107538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  <a:prstDash val="dash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7D4255A-43E3-92AA-527F-F480C2ACD66E}"/>
                  </a:ext>
                </a:extLst>
              </p:cNvPr>
              <p:cNvSpPr/>
              <p:nvPr/>
            </p:nvSpPr>
            <p:spPr>
              <a:xfrm>
                <a:off x="1328389" y="3565408"/>
                <a:ext cx="210753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0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7D4255A-43E3-92AA-527F-F480C2ACD6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8389" y="3565408"/>
                <a:ext cx="2107538" cy="11719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C4B4198-A50D-DF93-FF05-BD193C3A7D2E}"/>
                  </a:ext>
                </a:extLst>
              </p:cNvPr>
              <p:cNvSpPr/>
              <p:nvPr/>
            </p:nvSpPr>
            <p:spPr>
              <a:xfrm>
                <a:off x="6452595" y="598597"/>
                <a:ext cx="210753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C4B4198-A50D-DF93-FF05-BD193C3A7D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2595" y="598597"/>
                <a:ext cx="2107538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  <a:prstDash val="solid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886F515E-07C9-694F-1546-B419BAAD94C5}"/>
                  </a:ext>
                </a:extLst>
              </p:cNvPr>
              <p:cNvSpPr/>
              <p:nvPr/>
            </p:nvSpPr>
            <p:spPr>
              <a:xfrm>
                <a:off x="9151589" y="612429"/>
                <a:ext cx="210753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886F515E-07C9-694F-1546-B419BAAD94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1589" y="612429"/>
                <a:ext cx="2107538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  <a:prstDash val="solid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0AF9C5A-6AB6-2553-9FA6-2E8AE54654BC}"/>
              </a:ext>
            </a:extLst>
          </p:cNvPr>
          <p:cNvCxnSpPr/>
          <p:nvPr/>
        </p:nvCxnSpPr>
        <p:spPr>
          <a:xfrm>
            <a:off x="3435927" y="1784404"/>
            <a:ext cx="1606304" cy="1058608"/>
          </a:xfrm>
          <a:prstGeom prst="line">
            <a:avLst/>
          </a:prstGeom>
          <a:ln w="38100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E6DBA10-7760-01FC-E00E-D63340956CCB}"/>
              </a:ext>
            </a:extLst>
          </p:cNvPr>
          <p:cNvCxnSpPr>
            <a:cxnSpLocks/>
          </p:cNvCxnSpPr>
          <p:nvPr/>
        </p:nvCxnSpPr>
        <p:spPr>
          <a:xfrm>
            <a:off x="3435927" y="2677574"/>
            <a:ext cx="1606304" cy="7514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9F1AB38-58F8-F4E3-FB3D-92DEF29E73A8}"/>
              </a:ext>
            </a:extLst>
          </p:cNvPr>
          <p:cNvCxnSpPr>
            <a:cxnSpLocks/>
          </p:cNvCxnSpPr>
          <p:nvPr/>
        </p:nvCxnSpPr>
        <p:spPr>
          <a:xfrm flipV="1">
            <a:off x="3435927" y="3429000"/>
            <a:ext cx="1606304" cy="72239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1BFBAF-F1A7-B3FA-11EF-2D5C16725D60}"/>
              </a:ext>
            </a:extLst>
          </p:cNvPr>
          <p:cNvCxnSpPr>
            <a:cxnSpLocks/>
          </p:cNvCxnSpPr>
          <p:nvPr/>
        </p:nvCxnSpPr>
        <p:spPr>
          <a:xfrm flipV="1">
            <a:off x="3435927" y="4028819"/>
            <a:ext cx="1606304" cy="104477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F0FB5BC-F759-FF9C-C1E8-B90D514C1ADA}"/>
              </a:ext>
            </a:extLst>
          </p:cNvPr>
          <p:cNvCxnSpPr>
            <a:cxnSpLocks/>
          </p:cNvCxnSpPr>
          <p:nvPr/>
        </p:nvCxnSpPr>
        <p:spPr>
          <a:xfrm flipV="1">
            <a:off x="4906985" y="4014987"/>
            <a:ext cx="1189015" cy="102965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2847D41-D717-2F1A-0194-A6B9325391A1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4014987"/>
            <a:ext cx="1323278" cy="102424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984BB6C-68BF-2219-B9D1-05BC732473AF}"/>
              </a:ext>
            </a:extLst>
          </p:cNvPr>
          <p:cNvCxnSpPr>
            <a:cxnSpLocks/>
          </p:cNvCxnSpPr>
          <p:nvPr/>
        </p:nvCxnSpPr>
        <p:spPr>
          <a:xfrm flipH="1" flipV="1">
            <a:off x="7149769" y="4028819"/>
            <a:ext cx="2001820" cy="10011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1E30C99-4211-D81B-E01A-DE7077665873}"/>
              </a:ext>
            </a:extLst>
          </p:cNvPr>
          <p:cNvCxnSpPr>
            <a:cxnSpLocks/>
          </p:cNvCxnSpPr>
          <p:nvPr/>
        </p:nvCxnSpPr>
        <p:spPr>
          <a:xfrm flipH="1" flipV="1">
            <a:off x="7149769" y="3429000"/>
            <a:ext cx="2001820" cy="72239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F57E098-7853-F2A2-86D7-AFF29ADECF69}"/>
              </a:ext>
            </a:extLst>
          </p:cNvPr>
          <p:cNvCxnSpPr>
            <a:cxnSpLocks/>
          </p:cNvCxnSpPr>
          <p:nvPr/>
        </p:nvCxnSpPr>
        <p:spPr>
          <a:xfrm flipH="1">
            <a:off x="7149769" y="2676790"/>
            <a:ext cx="2001820" cy="75221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7D3CD69-8246-A013-9599-305DC1381D58}"/>
              </a:ext>
            </a:extLst>
          </p:cNvPr>
          <p:cNvCxnSpPr>
            <a:cxnSpLocks/>
          </p:cNvCxnSpPr>
          <p:nvPr/>
        </p:nvCxnSpPr>
        <p:spPr>
          <a:xfrm flipH="1">
            <a:off x="7145149" y="1804093"/>
            <a:ext cx="2015681" cy="103324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89CBE8F-ACC2-11F6-DDBC-FA0CDAEA2CB2}"/>
              </a:ext>
            </a:extLst>
          </p:cNvPr>
          <p:cNvCxnSpPr>
            <a:cxnSpLocks/>
          </p:cNvCxnSpPr>
          <p:nvPr/>
        </p:nvCxnSpPr>
        <p:spPr>
          <a:xfrm flipH="1">
            <a:off x="6096000" y="1770572"/>
            <a:ext cx="1410364" cy="107244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8269A0A-B285-CBA3-6CC0-697312CEBB1F}"/>
              </a:ext>
            </a:extLst>
          </p:cNvPr>
          <p:cNvCxnSpPr>
            <a:cxnSpLocks/>
          </p:cNvCxnSpPr>
          <p:nvPr/>
        </p:nvCxnSpPr>
        <p:spPr>
          <a:xfrm>
            <a:off x="4994071" y="1770572"/>
            <a:ext cx="1101929" cy="107244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EB7CEAB-82BE-4B7D-82DA-F053C713D21D}"/>
              </a:ext>
            </a:extLst>
          </p:cNvPr>
          <p:cNvCxnSpPr>
            <a:cxnSpLocks/>
          </p:cNvCxnSpPr>
          <p:nvPr/>
        </p:nvCxnSpPr>
        <p:spPr>
          <a:xfrm flipH="1" flipV="1">
            <a:off x="4239079" y="2306792"/>
            <a:ext cx="793911" cy="550696"/>
          </a:xfrm>
          <a:prstGeom prst="straightConnector1">
            <a:avLst/>
          </a:prstGeom>
          <a:ln w="444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742DDEB-B0D6-45FB-7C8F-32293B533DC3}"/>
              </a:ext>
            </a:extLst>
          </p:cNvPr>
          <p:cNvCxnSpPr>
            <a:cxnSpLocks/>
          </p:cNvCxnSpPr>
          <p:nvPr/>
        </p:nvCxnSpPr>
        <p:spPr>
          <a:xfrm flipH="1" flipV="1">
            <a:off x="5500255" y="2266947"/>
            <a:ext cx="571665" cy="577681"/>
          </a:xfrm>
          <a:prstGeom prst="straightConnector1">
            <a:avLst/>
          </a:prstGeom>
          <a:ln w="444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2CA2F35-F455-712F-1093-D360423C8478}"/>
              </a:ext>
            </a:extLst>
          </p:cNvPr>
          <p:cNvCxnSpPr>
            <a:cxnSpLocks/>
          </p:cNvCxnSpPr>
          <p:nvPr/>
        </p:nvCxnSpPr>
        <p:spPr>
          <a:xfrm flipH="1" flipV="1">
            <a:off x="4177336" y="3008372"/>
            <a:ext cx="847968" cy="427866"/>
          </a:xfrm>
          <a:prstGeom prst="straightConnector1">
            <a:avLst/>
          </a:prstGeom>
          <a:ln w="444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D71E143-C556-A594-DC6E-94736EDC9383}"/>
              </a:ext>
            </a:extLst>
          </p:cNvPr>
          <p:cNvCxnSpPr>
            <a:cxnSpLocks/>
          </p:cNvCxnSpPr>
          <p:nvPr/>
        </p:nvCxnSpPr>
        <p:spPr>
          <a:xfrm flipH="1">
            <a:off x="4106351" y="3443475"/>
            <a:ext cx="960972" cy="406152"/>
          </a:xfrm>
          <a:prstGeom prst="straightConnector1">
            <a:avLst/>
          </a:prstGeom>
          <a:ln w="444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62B4463-8B9D-5609-945D-421FFE186D88}"/>
              </a:ext>
            </a:extLst>
          </p:cNvPr>
          <p:cNvCxnSpPr>
            <a:cxnSpLocks/>
          </p:cNvCxnSpPr>
          <p:nvPr/>
        </p:nvCxnSpPr>
        <p:spPr>
          <a:xfrm flipH="1">
            <a:off x="4380679" y="3992963"/>
            <a:ext cx="679536" cy="475999"/>
          </a:xfrm>
          <a:prstGeom prst="straightConnector1">
            <a:avLst/>
          </a:prstGeom>
          <a:ln w="444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F1AB3A2-5D7A-F63B-4B2B-76BFC1F353CD}"/>
              </a:ext>
            </a:extLst>
          </p:cNvPr>
          <p:cNvCxnSpPr>
            <a:cxnSpLocks/>
          </p:cNvCxnSpPr>
          <p:nvPr/>
        </p:nvCxnSpPr>
        <p:spPr>
          <a:xfrm flipV="1">
            <a:off x="7178469" y="3009235"/>
            <a:ext cx="1129025" cy="416343"/>
          </a:xfrm>
          <a:prstGeom prst="straightConnector1">
            <a:avLst/>
          </a:prstGeom>
          <a:ln w="444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F2B49CE-0271-1781-F025-52D8DEC10C26}"/>
              </a:ext>
            </a:extLst>
          </p:cNvPr>
          <p:cNvCxnSpPr>
            <a:cxnSpLocks/>
          </p:cNvCxnSpPr>
          <p:nvPr/>
        </p:nvCxnSpPr>
        <p:spPr>
          <a:xfrm flipV="1">
            <a:off x="7121069" y="2253115"/>
            <a:ext cx="1136240" cy="579057"/>
          </a:xfrm>
          <a:prstGeom prst="straightConnector1">
            <a:avLst/>
          </a:prstGeom>
          <a:ln w="444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4A5077DF-F2DF-C3FF-D9A7-82ED1CEB4828}"/>
              </a:ext>
            </a:extLst>
          </p:cNvPr>
          <p:cNvCxnSpPr>
            <a:cxnSpLocks/>
          </p:cNvCxnSpPr>
          <p:nvPr/>
        </p:nvCxnSpPr>
        <p:spPr>
          <a:xfrm flipV="1">
            <a:off x="6089066" y="2273874"/>
            <a:ext cx="720149" cy="577681"/>
          </a:xfrm>
          <a:prstGeom prst="straightConnector1">
            <a:avLst/>
          </a:prstGeom>
          <a:ln w="444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E79BF53-D15A-69B1-4FF1-EDBCB01D516E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7149769" y="3429000"/>
            <a:ext cx="1077849" cy="375017"/>
          </a:xfrm>
          <a:prstGeom prst="straightConnector1">
            <a:avLst/>
          </a:prstGeom>
          <a:ln w="444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4831F38E-D1AA-1988-A44A-52999FDCFB89}"/>
              </a:ext>
            </a:extLst>
          </p:cNvPr>
          <p:cNvCxnSpPr>
            <a:cxnSpLocks/>
          </p:cNvCxnSpPr>
          <p:nvPr/>
        </p:nvCxnSpPr>
        <p:spPr>
          <a:xfrm>
            <a:off x="7145149" y="3997341"/>
            <a:ext cx="1112160" cy="609305"/>
          </a:xfrm>
          <a:prstGeom prst="straightConnector1">
            <a:avLst/>
          </a:prstGeom>
          <a:ln w="444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4D6C9203-C98E-C255-31DC-7D34088DB70F}"/>
              </a:ext>
            </a:extLst>
          </p:cNvPr>
          <p:cNvCxnSpPr>
            <a:cxnSpLocks/>
          </p:cNvCxnSpPr>
          <p:nvPr/>
        </p:nvCxnSpPr>
        <p:spPr>
          <a:xfrm>
            <a:off x="6115401" y="4040066"/>
            <a:ext cx="752418" cy="574740"/>
          </a:xfrm>
          <a:prstGeom prst="straightConnector1">
            <a:avLst/>
          </a:prstGeom>
          <a:ln w="444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3B7FEED7-A003-14EE-BA80-A5899037A02F}"/>
              </a:ext>
            </a:extLst>
          </p:cNvPr>
          <p:cNvCxnSpPr>
            <a:cxnSpLocks/>
            <a:stCxn id="3" idx="2"/>
          </p:cNvCxnSpPr>
          <p:nvPr/>
        </p:nvCxnSpPr>
        <p:spPr>
          <a:xfrm flipH="1">
            <a:off x="5437747" y="4014987"/>
            <a:ext cx="658253" cy="585987"/>
          </a:xfrm>
          <a:prstGeom prst="straightConnector1">
            <a:avLst/>
          </a:prstGeom>
          <a:ln w="444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0660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1ECFAAC-4375-4480-0C79-BD61D7F9C48B}"/>
                  </a:ext>
                </a:extLst>
              </p:cNvPr>
              <p:cNvSpPr/>
              <p:nvPr/>
            </p:nvSpPr>
            <p:spPr>
              <a:xfrm>
                <a:off x="5042231" y="2843012"/>
                <a:ext cx="2107538" cy="1171975"/>
              </a:xfrm>
              <a:prstGeom prst="rect">
                <a:avLst/>
              </a:prstGeom>
              <a:noFill/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1ECFAAC-4375-4480-0C79-BD61D7F9C4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2231" y="2843012"/>
                <a:ext cx="2107538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C8D0D23-FC97-6235-C0F9-4E0784447586}"/>
                  </a:ext>
                </a:extLst>
              </p:cNvPr>
              <p:cNvSpPr/>
              <p:nvPr/>
            </p:nvSpPr>
            <p:spPr>
              <a:xfrm>
                <a:off x="9151589" y="2090802"/>
                <a:ext cx="210753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2−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0−2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C8D0D23-FC97-6235-C0F9-4E07844475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1589" y="2090802"/>
                <a:ext cx="2107538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CC96387B-66E0-4B8F-DD2D-DE6203F96840}"/>
              </a:ext>
            </a:extLst>
          </p:cNvPr>
          <p:cNvSpPr/>
          <p:nvPr/>
        </p:nvSpPr>
        <p:spPr>
          <a:xfrm>
            <a:off x="9160830" y="5029984"/>
            <a:ext cx="2107538" cy="1171975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ysClr val="windowText" lastClr="000000"/>
              </a:solidFill>
            </a:endParaRPr>
          </a:p>
          <a:p>
            <a:pPr algn="ctr"/>
            <a:endParaRPr lang="en-GB" sz="20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F8DCE7D-2762-F69E-8CBF-C05CB7A1348E}"/>
                  </a:ext>
                </a:extLst>
              </p:cNvPr>
              <p:cNvSpPr/>
              <p:nvPr/>
            </p:nvSpPr>
            <p:spPr>
              <a:xfrm>
                <a:off x="3853216" y="5044643"/>
                <a:ext cx="210753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F8DCE7D-2762-F69E-8CBF-C05CB7A134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3216" y="5044643"/>
                <a:ext cx="2107538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91F85E5-63D7-98F1-3BD9-250D3EBD0F3F}"/>
                  </a:ext>
                </a:extLst>
              </p:cNvPr>
              <p:cNvSpPr/>
              <p:nvPr/>
            </p:nvSpPr>
            <p:spPr>
              <a:xfrm>
                <a:off x="1328389" y="2091586"/>
                <a:ext cx="210753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−(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91F85E5-63D7-98F1-3BD9-250D3EBD0F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8389" y="2091586"/>
                <a:ext cx="2107538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C45C77B-9455-8263-7D83-DD2FF89F9C8E}"/>
                  </a:ext>
                </a:extLst>
              </p:cNvPr>
              <p:cNvSpPr/>
              <p:nvPr/>
            </p:nvSpPr>
            <p:spPr>
              <a:xfrm>
                <a:off x="3940302" y="598597"/>
                <a:ext cx="210753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C45C77B-9455-8263-7D83-DD2FF89F9C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0302" y="598597"/>
                <a:ext cx="2107538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B9797DF9-393B-575C-AE4B-806DFF9AEE08}"/>
              </a:ext>
            </a:extLst>
          </p:cNvPr>
          <p:cNvSpPr txBox="1"/>
          <p:nvPr/>
        </p:nvSpPr>
        <p:spPr>
          <a:xfrm>
            <a:off x="0" y="0"/>
            <a:ext cx="932873" cy="36933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Reflect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81595D-1803-8871-9DFC-22185BE55C37}"/>
              </a:ext>
            </a:extLst>
          </p:cNvPr>
          <p:cNvSpPr txBox="1"/>
          <p:nvPr/>
        </p:nvSpPr>
        <p:spPr>
          <a:xfrm>
            <a:off x="11259127" y="0"/>
            <a:ext cx="932873" cy="36933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Expect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C28FFC-71C6-D87E-5745-8A43C85D30EE}"/>
              </a:ext>
            </a:extLst>
          </p:cNvPr>
          <p:cNvSpPr txBox="1"/>
          <p:nvPr/>
        </p:nvSpPr>
        <p:spPr>
          <a:xfrm>
            <a:off x="11259127" y="6488668"/>
            <a:ext cx="932873" cy="36933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Check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B5E5AB-C47A-90BC-B0DA-41FC8517872A}"/>
              </a:ext>
            </a:extLst>
          </p:cNvPr>
          <p:cNvSpPr txBox="1"/>
          <p:nvPr/>
        </p:nvSpPr>
        <p:spPr>
          <a:xfrm>
            <a:off x="-1" y="6507386"/>
            <a:ext cx="932873" cy="36933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Explain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F74683E-E070-54BB-F806-C87247581FC6}"/>
                  </a:ext>
                </a:extLst>
              </p:cNvPr>
              <p:cNvSpPr/>
              <p:nvPr/>
            </p:nvSpPr>
            <p:spPr>
              <a:xfrm>
                <a:off x="1328389" y="612431"/>
                <a:ext cx="210753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+2)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F74683E-E070-54BB-F806-C87247581F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8389" y="612431"/>
                <a:ext cx="2107538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2B3A239-373E-6079-A868-7A59010CFE90}"/>
                  </a:ext>
                </a:extLst>
              </p:cNvPr>
              <p:cNvSpPr/>
              <p:nvPr/>
            </p:nvSpPr>
            <p:spPr>
              <a:xfrm>
                <a:off x="9151589" y="3565407"/>
                <a:ext cx="210753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2B3A239-373E-6079-A868-7A59010CFE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1589" y="3565407"/>
                <a:ext cx="2107538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2AB8630-20A8-3703-C49D-A9D87234273F}"/>
                  </a:ext>
                </a:extLst>
              </p:cNvPr>
              <p:cNvSpPr/>
              <p:nvPr/>
            </p:nvSpPr>
            <p:spPr>
              <a:xfrm>
                <a:off x="6365509" y="5039230"/>
                <a:ext cx="210753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5(3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2AB8630-20A8-3703-C49D-A9D8723427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5509" y="5039230"/>
                <a:ext cx="2107538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CB002C5-4F29-5FCA-2326-C88C48716497}"/>
                  </a:ext>
                </a:extLst>
              </p:cNvPr>
              <p:cNvSpPr/>
              <p:nvPr/>
            </p:nvSpPr>
            <p:spPr>
              <a:xfrm>
                <a:off x="1328389" y="5039230"/>
                <a:ext cx="210753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b="0" i="1" dirty="0">
                  <a:solidFill>
                    <a:sysClr val="windowText" lastClr="00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000" b="0" i="1" dirty="0">
                  <a:solidFill>
                    <a:sysClr val="windowText" lastClr="00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−30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CB002C5-4F29-5FCA-2326-C88C487164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8389" y="5039230"/>
                <a:ext cx="2107538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  <a:prstDash val="dash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7D4255A-43E3-92AA-527F-F480C2ACD66E}"/>
                  </a:ext>
                </a:extLst>
              </p:cNvPr>
              <p:cNvSpPr/>
              <p:nvPr/>
            </p:nvSpPr>
            <p:spPr>
              <a:xfrm>
                <a:off x="1328389" y="3565408"/>
                <a:ext cx="210753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7D4255A-43E3-92AA-527F-F480C2ACD6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8389" y="3565408"/>
                <a:ext cx="2107538" cy="11719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C4B4198-A50D-DF93-FF05-BD193C3A7D2E}"/>
                  </a:ext>
                </a:extLst>
              </p:cNvPr>
              <p:cNvSpPr/>
              <p:nvPr/>
            </p:nvSpPr>
            <p:spPr>
              <a:xfrm>
                <a:off x="6452595" y="598597"/>
                <a:ext cx="210753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C4B4198-A50D-DF93-FF05-BD193C3A7D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2595" y="598597"/>
                <a:ext cx="2107538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  <a:prstDash val="solid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886F515E-07C9-694F-1546-B419BAAD94C5}"/>
                  </a:ext>
                </a:extLst>
              </p:cNvPr>
              <p:cNvSpPr/>
              <p:nvPr/>
            </p:nvSpPr>
            <p:spPr>
              <a:xfrm>
                <a:off x="9151589" y="612429"/>
                <a:ext cx="210753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GB" sz="20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886F515E-07C9-694F-1546-B419BAAD94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1589" y="612429"/>
                <a:ext cx="2107538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  <a:prstDash val="solid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0AF9C5A-6AB6-2553-9FA6-2E8AE54654BC}"/>
              </a:ext>
            </a:extLst>
          </p:cNvPr>
          <p:cNvCxnSpPr/>
          <p:nvPr/>
        </p:nvCxnSpPr>
        <p:spPr>
          <a:xfrm>
            <a:off x="3435927" y="1784404"/>
            <a:ext cx="1606304" cy="1058608"/>
          </a:xfrm>
          <a:prstGeom prst="line">
            <a:avLst/>
          </a:prstGeom>
          <a:ln w="38100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E6DBA10-7760-01FC-E00E-D63340956CCB}"/>
              </a:ext>
            </a:extLst>
          </p:cNvPr>
          <p:cNvCxnSpPr>
            <a:cxnSpLocks/>
          </p:cNvCxnSpPr>
          <p:nvPr/>
        </p:nvCxnSpPr>
        <p:spPr>
          <a:xfrm>
            <a:off x="3435927" y="2677574"/>
            <a:ext cx="1606304" cy="7514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9F1AB38-58F8-F4E3-FB3D-92DEF29E73A8}"/>
              </a:ext>
            </a:extLst>
          </p:cNvPr>
          <p:cNvCxnSpPr>
            <a:cxnSpLocks/>
          </p:cNvCxnSpPr>
          <p:nvPr/>
        </p:nvCxnSpPr>
        <p:spPr>
          <a:xfrm flipV="1">
            <a:off x="3435927" y="3429000"/>
            <a:ext cx="1606304" cy="72239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1BFBAF-F1A7-B3FA-11EF-2D5C16725D60}"/>
              </a:ext>
            </a:extLst>
          </p:cNvPr>
          <p:cNvCxnSpPr>
            <a:cxnSpLocks/>
          </p:cNvCxnSpPr>
          <p:nvPr/>
        </p:nvCxnSpPr>
        <p:spPr>
          <a:xfrm flipV="1">
            <a:off x="3435927" y="4028819"/>
            <a:ext cx="1606304" cy="104477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F0FB5BC-F759-FF9C-C1E8-B90D514C1ADA}"/>
              </a:ext>
            </a:extLst>
          </p:cNvPr>
          <p:cNvCxnSpPr>
            <a:cxnSpLocks/>
          </p:cNvCxnSpPr>
          <p:nvPr/>
        </p:nvCxnSpPr>
        <p:spPr>
          <a:xfrm flipV="1">
            <a:off x="4906985" y="4014987"/>
            <a:ext cx="1189015" cy="102965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2847D41-D717-2F1A-0194-A6B9325391A1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4014987"/>
            <a:ext cx="1323278" cy="102424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984BB6C-68BF-2219-B9D1-05BC732473AF}"/>
              </a:ext>
            </a:extLst>
          </p:cNvPr>
          <p:cNvCxnSpPr>
            <a:cxnSpLocks/>
          </p:cNvCxnSpPr>
          <p:nvPr/>
        </p:nvCxnSpPr>
        <p:spPr>
          <a:xfrm flipH="1" flipV="1">
            <a:off x="7149769" y="4028819"/>
            <a:ext cx="2001820" cy="10011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1E30C99-4211-D81B-E01A-DE7077665873}"/>
              </a:ext>
            </a:extLst>
          </p:cNvPr>
          <p:cNvCxnSpPr>
            <a:cxnSpLocks/>
          </p:cNvCxnSpPr>
          <p:nvPr/>
        </p:nvCxnSpPr>
        <p:spPr>
          <a:xfrm flipH="1" flipV="1">
            <a:off x="7149769" y="3429000"/>
            <a:ext cx="2001820" cy="72239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F57E098-7853-F2A2-86D7-AFF29ADECF69}"/>
              </a:ext>
            </a:extLst>
          </p:cNvPr>
          <p:cNvCxnSpPr>
            <a:cxnSpLocks/>
          </p:cNvCxnSpPr>
          <p:nvPr/>
        </p:nvCxnSpPr>
        <p:spPr>
          <a:xfrm flipH="1">
            <a:off x="7149769" y="2676790"/>
            <a:ext cx="2001820" cy="75221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7D3CD69-8246-A013-9599-305DC1381D58}"/>
              </a:ext>
            </a:extLst>
          </p:cNvPr>
          <p:cNvCxnSpPr>
            <a:cxnSpLocks/>
          </p:cNvCxnSpPr>
          <p:nvPr/>
        </p:nvCxnSpPr>
        <p:spPr>
          <a:xfrm flipH="1">
            <a:off x="7145149" y="1804093"/>
            <a:ext cx="2015681" cy="103324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89CBE8F-ACC2-11F6-DDBC-FA0CDAEA2CB2}"/>
              </a:ext>
            </a:extLst>
          </p:cNvPr>
          <p:cNvCxnSpPr>
            <a:cxnSpLocks/>
          </p:cNvCxnSpPr>
          <p:nvPr/>
        </p:nvCxnSpPr>
        <p:spPr>
          <a:xfrm flipH="1">
            <a:off x="6096000" y="1770572"/>
            <a:ext cx="1410364" cy="107244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8269A0A-B285-CBA3-6CC0-697312CEBB1F}"/>
              </a:ext>
            </a:extLst>
          </p:cNvPr>
          <p:cNvCxnSpPr>
            <a:cxnSpLocks/>
          </p:cNvCxnSpPr>
          <p:nvPr/>
        </p:nvCxnSpPr>
        <p:spPr>
          <a:xfrm>
            <a:off x="4994071" y="1770572"/>
            <a:ext cx="1101929" cy="107244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EB7CEAB-82BE-4B7D-82DA-F053C713D21D}"/>
              </a:ext>
            </a:extLst>
          </p:cNvPr>
          <p:cNvCxnSpPr>
            <a:cxnSpLocks/>
          </p:cNvCxnSpPr>
          <p:nvPr/>
        </p:nvCxnSpPr>
        <p:spPr>
          <a:xfrm flipH="1" flipV="1">
            <a:off x="4239079" y="2306792"/>
            <a:ext cx="793911" cy="550696"/>
          </a:xfrm>
          <a:prstGeom prst="straightConnector1">
            <a:avLst/>
          </a:prstGeom>
          <a:ln w="444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742DDEB-B0D6-45FB-7C8F-32293B533DC3}"/>
              </a:ext>
            </a:extLst>
          </p:cNvPr>
          <p:cNvCxnSpPr>
            <a:cxnSpLocks/>
          </p:cNvCxnSpPr>
          <p:nvPr/>
        </p:nvCxnSpPr>
        <p:spPr>
          <a:xfrm flipH="1" flipV="1">
            <a:off x="5500255" y="2266947"/>
            <a:ext cx="571665" cy="577681"/>
          </a:xfrm>
          <a:prstGeom prst="straightConnector1">
            <a:avLst/>
          </a:prstGeom>
          <a:ln w="444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2CA2F35-F455-712F-1093-D360423C8478}"/>
              </a:ext>
            </a:extLst>
          </p:cNvPr>
          <p:cNvCxnSpPr>
            <a:cxnSpLocks/>
          </p:cNvCxnSpPr>
          <p:nvPr/>
        </p:nvCxnSpPr>
        <p:spPr>
          <a:xfrm flipH="1" flipV="1">
            <a:off x="4177336" y="3008372"/>
            <a:ext cx="847968" cy="427866"/>
          </a:xfrm>
          <a:prstGeom prst="straightConnector1">
            <a:avLst/>
          </a:prstGeom>
          <a:ln w="444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D71E143-C556-A594-DC6E-94736EDC9383}"/>
              </a:ext>
            </a:extLst>
          </p:cNvPr>
          <p:cNvCxnSpPr>
            <a:cxnSpLocks/>
          </p:cNvCxnSpPr>
          <p:nvPr/>
        </p:nvCxnSpPr>
        <p:spPr>
          <a:xfrm flipH="1">
            <a:off x="4106351" y="3443475"/>
            <a:ext cx="960972" cy="406152"/>
          </a:xfrm>
          <a:prstGeom prst="straightConnector1">
            <a:avLst/>
          </a:prstGeom>
          <a:ln w="444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62B4463-8B9D-5609-945D-421FFE186D88}"/>
              </a:ext>
            </a:extLst>
          </p:cNvPr>
          <p:cNvCxnSpPr>
            <a:cxnSpLocks/>
          </p:cNvCxnSpPr>
          <p:nvPr/>
        </p:nvCxnSpPr>
        <p:spPr>
          <a:xfrm flipH="1">
            <a:off x="4380679" y="3992963"/>
            <a:ext cx="679536" cy="475999"/>
          </a:xfrm>
          <a:prstGeom prst="straightConnector1">
            <a:avLst/>
          </a:prstGeom>
          <a:ln w="444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F1AB3A2-5D7A-F63B-4B2B-76BFC1F353CD}"/>
              </a:ext>
            </a:extLst>
          </p:cNvPr>
          <p:cNvCxnSpPr>
            <a:cxnSpLocks/>
          </p:cNvCxnSpPr>
          <p:nvPr/>
        </p:nvCxnSpPr>
        <p:spPr>
          <a:xfrm flipV="1">
            <a:off x="7178469" y="3009235"/>
            <a:ext cx="1129025" cy="416343"/>
          </a:xfrm>
          <a:prstGeom prst="straightConnector1">
            <a:avLst/>
          </a:prstGeom>
          <a:ln w="444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F2B49CE-0271-1781-F025-52D8DEC10C26}"/>
              </a:ext>
            </a:extLst>
          </p:cNvPr>
          <p:cNvCxnSpPr>
            <a:cxnSpLocks/>
          </p:cNvCxnSpPr>
          <p:nvPr/>
        </p:nvCxnSpPr>
        <p:spPr>
          <a:xfrm flipV="1">
            <a:off x="7121069" y="2253115"/>
            <a:ext cx="1136240" cy="579057"/>
          </a:xfrm>
          <a:prstGeom prst="straightConnector1">
            <a:avLst/>
          </a:prstGeom>
          <a:ln w="444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4A5077DF-F2DF-C3FF-D9A7-82ED1CEB4828}"/>
              </a:ext>
            </a:extLst>
          </p:cNvPr>
          <p:cNvCxnSpPr>
            <a:cxnSpLocks/>
          </p:cNvCxnSpPr>
          <p:nvPr/>
        </p:nvCxnSpPr>
        <p:spPr>
          <a:xfrm flipV="1">
            <a:off x="6089066" y="2273874"/>
            <a:ext cx="720149" cy="577681"/>
          </a:xfrm>
          <a:prstGeom prst="straightConnector1">
            <a:avLst/>
          </a:prstGeom>
          <a:ln w="444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E79BF53-D15A-69B1-4FF1-EDBCB01D516E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7149769" y="3429000"/>
            <a:ext cx="1077849" cy="375017"/>
          </a:xfrm>
          <a:prstGeom prst="straightConnector1">
            <a:avLst/>
          </a:prstGeom>
          <a:ln w="444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4831F38E-D1AA-1988-A44A-52999FDCFB89}"/>
              </a:ext>
            </a:extLst>
          </p:cNvPr>
          <p:cNvCxnSpPr>
            <a:cxnSpLocks/>
          </p:cNvCxnSpPr>
          <p:nvPr/>
        </p:nvCxnSpPr>
        <p:spPr>
          <a:xfrm>
            <a:off x="7145149" y="3997341"/>
            <a:ext cx="1112160" cy="609305"/>
          </a:xfrm>
          <a:prstGeom prst="straightConnector1">
            <a:avLst/>
          </a:prstGeom>
          <a:ln w="444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4D6C9203-C98E-C255-31DC-7D34088DB70F}"/>
              </a:ext>
            </a:extLst>
          </p:cNvPr>
          <p:cNvCxnSpPr>
            <a:cxnSpLocks/>
          </p:cNvCxnSpPr>
          <p:nvPr/>
        </p:nvCxnSpPr>
        <p:spPr>
          <a:xfrm>
            <a:off x="6115401" y="4040066"/>
            <a:ext cx="752418" cy="574740"/>
          </a:xfrm>
          <a:prstGeom prst="straightConnector1">
            <a:avLst/>
          </a:prstGeom>
          <a:ln w="444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3B7FEED7-A003-14EE-BA80-A5899037A02F}"/>
              </a:ext>
            </a:extLst>
          </p:cNvPr>
          <p:cNvCxnSpPr>
            <a:cxnSpLocks/>
            <a:stCxn id="3" idx="2"/>
          </p:cNvCxnSpPr>
          <p:nvPr/>
        </p:nvCxnSpPr>
        <p:spPr>
          <a:xfrm flipH="1">
            <a:off x="5437747" y="4014987"/>
            <a:ext cx="658253" cy="585987"/>
          </a:xfrm>
          <a:prstGeom prst="straightConnector1">
            <a:avLst/>
          </a:prstGeom>
          <a:ln w="444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7061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203</Words>
  <Application>Microsoft Office PowerPoint</Application>
  <PresentationFormat>Widescreen</PresentationFormat>
  <Paragraphs>61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1_Office Theme</vt:lpstr>
      <vt:lpstr>Expanding single brackets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Craig Barton</cp:lastModifiedBy>
  <cp:revision>48</cp:revision>
  <cp:lastPrinted>2017-06-05T05:41:00Z</cp:lastPrinted>
  <dcterms:created xsi:type="dcterms:W3CDTF">2016-09-18T17:13:39Z</dcterms:created>
  <dcterms:modified xsi:type="dcterms:W3CDTF">2023-03-03T13:39:23Z</dcterms:modified>
</cp:coreProperties>
</file>