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0" r:id="rId4"/>
    <p:sldId id="331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 fontScale="90000"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Factorising quadratic expressions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36−5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AF9C5A-6AB6-2553-9FA6-2E8AE54654BC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6DBA10-7760-01FC-E00E-D63340956CCB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F1AB38-58F8-F4E3-FB3D-92DEF29E73A8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1BFBAF-F1A7-B3FA-11EF-2D5C16725D60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0FB5BC-F759-FF9C-C1E8-B90D514C1AD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847D41-D717-2F1A-0194-A6B9325391A1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4BB6C-68BF-2219-B9D1-05BC732473AF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E30C99-4211-D81B-E01A-DE7077665873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57E098-7853-F2A2-86D7-AFF29ADECF69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D3CD69-8246-A013-9599-305DC1381D58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9CBE8F-ACC2-11F6-DDBC-FA0CDAEA2CB2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269A0A-B285-CBA3-6CC0-697312CEBB1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B7CEAB-82BE-4B7D-82DA-F053C713D21D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42DDEB-B0D6-45FB-7C8F-32293B533DC3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CA2F35-F455-712F-1093-D360423C8478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71E143-C556-A594-DC6E-94736EDC9383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2B4463-8B9D-5609-945D-421FFE186D88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1AB3A2-5D7A-F63B-4B2B-76BFC1F353CD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F2B49CE-0271-1781-F025-52D8DEC10C26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A5077DF-F2DF-C3FF-D9A7-82ED1CEB4828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79BF53-D15A-69B1-4FF1-EDBCB01D516E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31F38E-D1AA-1988-A44A-52999FDCFB89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6C9203-C98E-C255-31DC-7D34088DB70F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B7FEED7-A003-14EE-BA80-A5899037A02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66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36−5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+8)(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AF9C5A-6AB6-2553-9FA6-2E8AE54654BC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6DBA10-7760-01FC-E00E-D63340956CCB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F1AB38-58F8-F4E3-FB3D-92DEF29E73A8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1BFBAF-F1A7-B3FA-11EF-2D5C16725D60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0FB5BC-F759-FF9C-C1E8-B90D514C1AD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847D41-D717-2F1A-0194-A6B9325391A1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4BB6C-68BF-2219-B9D1-05BC732473AF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E30C99-4211-D81B-E01A-DE7077665873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57E098-7853-F2A2-86D7-AFF29ADECF69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D3CD69-8246-A013-9599-305DC1381D58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9CBE8F-ACC2-11F6-DDBC-FA0CDAEA2CB2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269A0A-B285-CBA3-6CC0-697312CEBB1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B7CEAB-82BE-4B7D-82DA-F053C713D21D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42DDEB-B0D6-45FB-7C8F-32293B533DC3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CA2F35-F455-712F-1093-D360423C8478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71E143-C556-A594-DC6E-94736EDC9383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2B4463-8B9D-5609-945D-421FFE186D88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1AB3A2-5D7A-F63B-4B2B-76BFC1F353CD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F2B49CE-0271-1781-F025-52D8DEC10C26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A5077DF-F2DF-C3FF-D9A7-82ED1CEB4828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79BF53-D15A-69B1-4FF1-EDBCB01D516E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31F38E-D1AA-1988-A44A-52999FDCFB89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6C9203-C98E-C255-31DC-7D34088DB70F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B7FEED7-A003-14EE-BA80-A5899037A02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9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Factorising quadratic expressions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50</cp:revision>
  <cp:lastPrinted>2017-06-05T05:41:00Z</cp:lastPrinted>
  <dcterms:created xsi:type="dcterms:W3CDTF">2016-09-18T17:13:39Z</dcterms:created>
  <dcterms:modified xsi:type="dcterms:W3CDTF">2023-03-16T09:28:56Z</dcterms:modified>
</cp:coreProperties>
</file>