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25" r:id="rId3"/>
    <p:sldId id="332" r:id="rId4"/>
    <p:sldId id="333" r:id="rId5"/>
  </p:sldIdLst>
  <p:sldSz cx="12192000" cy="6858000"/>
  <p:notesSz cx="680085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5E2C9-7A68-4B77-83B4-1CDF5BC60592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4195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03BBC-DFC2-43CB-925E-5DB38AF15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53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00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23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40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92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71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7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08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17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786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6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0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50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03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5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2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8286-F9FA-4EE9-9563-EE39AFBEA4F0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6F9D-3E58-4141-BD2A-855A7C4B7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3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3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047" y="277349"/>
            <a:ext cx="7485906" cy="2373488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Rationalising the denominator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  Spider</a:t>
            </a: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0DAA89C7-9942-6F03-563D-CE2FFFDB1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13" y="3110748"/>
            <a:ext cx="3149774" cy="31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6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B4D555D2-7778-9B1C-EB76-9323E6C483E9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8667C-0F1A-9388-82CD-82AF6396A7D4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B420E5-0917-42CF-7B41-467C45A17AE0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AE6DED-84B4-2861-5C85-031DF011FFCC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C45F3F-045A-98C9-D2BA-52CB422062C1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E1D6E0-ABE1-58E3-D31D-96A87029B133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6465F-4C19-3988-E28F-01D0D8F05940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B3E9F4F-1382-4491-BD27-C8DCA83CFA23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8D6D10E-DFBE-52C4-82FA-AC55BAC69A85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A440AED-44A5-2635-E21D-72032624CEAC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BC7E9CC-3E06-4E5B-F018-2FC422809F9E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B64DAFF-53B5-8C17-D0D5-5538EEB7BCCE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ABCA31-2C44-D6EA-129C-524496A48BD5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75964ED-BEA0-042E-738E-E16D2FFF6116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BB4123C-6893-0EC2-A2C0-F218275402F5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528DADF-02BC-FCC0-6A6E-01B0E0CE776C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B3827A7-B8DA-FF6A-28AD-01A50EDFBD32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8253F3C-3CEB-8E9B-03E4-316B48942C86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6E70B9C-A55C-B62B-2617-02F044801DA5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F3B7A4-ECE4-0652-B089-16A2E8547117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C87F8DA-E153-1246-CC5A-487F8B94889D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7F491CF-DF36-C2B0-3D4D-7E1408461C2E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FEC4BC-5C40-26EC-2CDD-EBD8097969EE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9716679-B9DC-CFD8-E991-858EB788C603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27F7F25-AF6F-2ED4-D0EF-5211AD2BEEFA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91ABAE0-636E-ECEE-509F-35ACF2828D58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09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/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1ECFAAC-4375-4480-0C79-BD61D7F9C4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31" y="2843012"/>
                <a:ext cx="2107538" cy="117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/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C8D0D23-FC97-6235-C0F9-4E0784447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2090802"/>
                <a:ext cx="2107538" cy="1171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CC96387B-66E0-4B8F-DD2D-DE6203F96840}"/>
              </a:ext>
            </a:extLst>
          </p:cNvPr>
          <p:cNvSpPr/>
          <p:nvPr/>
        </p:nvSpPr>
        <p:spPr>
          <a:xfrm>
            <a:off x="9160830" y="5029984"/>
            <a:ext cx="2107538" cy="1171975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/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F8DCE7D-2762-F69E-8CBF-C05CB7A134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216" y="5044643"/>
                <a:ext cx="2107538" cy="117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/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3−2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91F85E5-63D7-98F1-3BD9-250D3EBD0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2091586"/>
                <a:ext cx="2107538" cy="1171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/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45C77B-9455-8263-7D83-DD2FF89F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302" y="598597"/>
                <a:ext cx="2107538" cy="117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B9797DF9-393B-575C-AE4B-806DFF9AEE08}"/>
              </a:ext>
            </a:extLst>
          </p:cNvPr>
          <p:cNvSpPr txBox="1"/>
          <p:nvPr/>
        </p:nvSpPr>
        <p:spPr>
          <a:xfrm>
            <a:off x="0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1595D-1803-8871-9DFC-22185BE55C37}"/>
              </a:ext>
            </a:extLst>
          </p:cNvPr>
          <p:cNvSpPr txBox="1"/>
          <p:nvPr/>
        </p:nvSpPr>
        <p:spPr>
          <a:xfrm>
            <a:off x="11259127" y="0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Expect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C28FFC-71C6-D87E-5745-8A43C85D30EE}"/>
              </a:ext>
            </a:extLst>
          </p:cNvPr>
          <p:cNvSpPr txBox="1"/>
          <p:nvPr/>
        </p:nvSpPr>
        <p:spPr>
          <a:xfrm>
            <a:off x="11259127" y="6488668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Check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B5E5AB-C47A-90BC-B0DA-41FC8517872A}"/>
              </a:ext>
            </a:extLst>
          </p:cNvPr>
          <p:cNvSpPr txBox="1"/>
          <p:nvPr/>
        </p:nvSpPr>
        <p:spPr>
          <a:xfrm>
            <a:off x="-1" y="6507386"/>
            <a:ext cx="932873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Explain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/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F74683E-E070-54BB-F806-C87247581F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612431"/>
                <a:ext cx="2107538" cy="1171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/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2B3A239-373E-6079-A868-7A59010CFE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3565407"/>
                <a:ext cx="2107538" cy="11719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/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2AB8630-20A8-3703-C49D-A9D8723427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509" y="5039230"/>
                <a:ext cx="2107538" cy="1171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/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GB" sz="200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CB002C5-4F29-5FCA-2326-C88C48716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5039230"/>
                <a:ext cx="2107538" cy="1171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dash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/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7D4255A-43E3-92AA-527F-F480C2ACD6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389" y="3565408"/>
                <a:ext cx="2107538" cy="1171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/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C4B4198-A50D-DF93-FF05-BD193C3A7D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595" y="598597"/>
                <a:ext cx="2107538" cy="11719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/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GB" sz="2000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86F515E-07C9-694F-1546-B419BAAD9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589" y="612429"/>
                <a:ext cx="2107538" cy="11719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chemeClr val="tx1"/>
                </a:solidFill>
                <a:prstDash val="solid"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B4D555D2-7778-9B1C-EB76-9323E6C483E9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8667C-0F1A-9388-82CD-82AF6396A7D4}"/>
              </a:ext>
            </a:extLst>
          </p:cNvPr>
          <p:cNvSpPr/>
          <p:nvPr/>
        </p:nvSpPr>
        <p:spPr>
          <a:xfrm>
            <a:off x="5042231" y="2843012"/>
            <a:ext cx="2107538" cy="11719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  <a:p>
            <a:pPr algn="ctr"/>
            <a:endParaRPr lang="en-GB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B420E5-0917-42CF-7B41-467C45A17AE0}"/>
              </a:ext>
            </a:extLst>
          </p:cNvPr>
          <p:cNvCxnSpPr/>
          <p:nvPr/>
        </p:nvCxnSpPr>
        <p:spPr>
          <a:xfrm>
            <a:off x="3435927" y="1784404"/>
            <a:ext cx="1606304" cy="1058608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AE6DED-84B4-2861-5C85-031DF011FFCC}"/>
              </a:ext>
            </a:extLst>
          </p:cNvPr>
          <p:cNvCxnSpPr>
            <a:cxnSpLocks/>
          </p:cNvCxnSpPr>
          <p:nvPr/>
        </p:nvCxnSpPr>
        <p:spPr>
          <a:xfrm>
            <a:off x="3435927" y="2677574"/>
            <a:ext cx="1606304" cy="75142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C45F3F-045A-98C9-D2BA-52CB422062C1}"/>
              </a:ext>
            </a:extLst>
          </p:cNvPr>
          <p:cNvCxnSpPr>
            <a:cxnSpLocks/>
          </p:cNvCxnSpPr>
          <p:nvPr/>
        </p:nvCxnSpPr>
        <p:spPr>
          <a:xfrm flipV="1">
            <a:off x="3435927" y="3429000"/>
            <a:ext cx="1606304" cy="72239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E1D6E0-ABE1-58E3-D31D-96A87029B133}"/>
              </a:ext>
            </a:extLst>
          </p:cNvPr>
          <p:cNvCxnSpPr>
            <a:cxnSpLocks/>
          </p:cNvCxnSpPr>
          <p:nvPr/>
        </p:nvCxnSpPr>
        <p:spPr>
          <a:xfrm flipV="1">
            <a:off x="3435927" y="4028819"/>
            <a:ext cx="1606304" cy="10447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6465F-4C19-3988-E28F-01D0D8F05940}"/>
              </a:ext>
            </a:extLst>
          </p:cNvPr>
          <p:cNvCxnSpPr>
            <a:cxnSpLocks/>
          </p:cNvCxnSpPr>
          <p:nvPr/>
        </p:nvCxnSpPr>
        <p:spPr>
          <a:xfrm flipV="1">
            <a:off x="4906985" y="4014987"/>
            <a:ext cx="1189015" cy="10296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B3E9F4F-1382-4491-BD27-C8DCA83CFA23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014987"/>
            <a:ext cx="1323278" cy="102424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8D6D10E-DFBE-52C4-82FA-AC55BAC69A85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4028819"/>
            <a:ext cx="2001820" cy="100116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A440AED-44A5-2635-E21D-72032624CEAC}"/>
              </a:ext>
            </a:extLst>
          </p:cNvPr>
          <p:cNvCxnSpPr>
            <a:cxnSpLocks/>
          </p:cNvCxnSpPr>
          <p:nvPr/>
        </p:nvCxnSpPr>
        <p:spPr>
          <a:xfrm flipH="1" flipV="1">
            <a:off x="7149769" y="3429000"/>
            <a:ext cx="2001820" cy="7223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BC7E9CC-3E06-4E5B-F018-2FC422809F9E}"/>
              </a:ext>
            </a:extLst>
          </p:cNvPr>
          <p:cNvCxnSpPr>
            <a:cxnSpLocks/>
          </p:cNvCxnSpPr>
          <p:nvPr/>
        </p:nvCxnSpPr>
        <p:spPr>
          <a:xfrm flipH="1">
            <a:off x="7149769" y="2676790"/>
            <a:ext cx="2001820" cy="7522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B64DAFF-53B5-8C17-D0D5-5538EEB7BCCE}"/>
              </a:ext>
            </a:extLst>
          </p:cNvPr>
          <p:cNvCxnSpPr>
            <a:cxnSpLocks/>
          </p:cNvCxnSpPr>
          <p:nvPr/>
        </p:nvCxnSpPr>
        <p:spPr>
          <a:xfrm flipH="1">
            <a:off x="7145149" y="1804093"/>
            <a:ext cx="2015681" cy="10332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EABCA31-2C44-D6EA-129C-524496A48BD5}"/>
              </a:ext>
            </a:extLst>
          </p:cNvPr>
          <p:cNvCxnSpPr>
            <a:cxnSpLocks/>
          </p:cNvCxnSpPr>
          <p:nvPr/>
        </p:nvCxnSpPr>
        <p:spPr>
          <a:xfrm flipH="1">
            <a:off x="6096000" y="1770572"/>
            <a:ext cx="1410364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75964ED-BEA0-042E-738E-E16D2FFF6116}"/>
              </a:ext>
            </a:extLst>
          </p:cNvPr>
          <p:cNvCxnSpPr>
            <a:cxnSpLocks/>
          </p:cNvCxnSpPr>
          <p:nvPr/>
        </p:nvCxnSpPr>
        <p:spPr>
          <a:xfrm>
            <a:off x="4994071" y="1770572"/>
            <a:ext cx="1101929" cy="10724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BB4123C-6893-0EC2-A2C0-F218275402F5}"/>
              </a:ext>
            </a:extLst>
          </p:cNvPr>
          <p:cNvCxnSpPr>
            <a:cxnSpLocks/>
          </p:cNvCxnSpPr>
          <p:nvPr/>
        </p:nvCxnSpPr>
        <p:spPr>
          <a:xfrm flipH="1" flipV="1">
            <a:off x="4239079" y="2306792"/>
            <a:ext cx="793911" cy="55069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528DADF-02BC-FCC0-6A6E-01B0E0CE776C}"/>
              </a:ext>
            </a:extLst>
          </p:cNvPr>
          <p:cNvCxnSpPr>
            <a:cxnSpLocks/>
          </p:cNvCxnSpPr>
          <p:nvPr/>
        </p:nvCxnSpPr>
        <p:spPr>
          <a:xfrm flipH="1" flipV="1">
            <a:off x="5500255" y="2266947"/>
            <a:ext cx="571665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B3827A7-B8DA-FF6A-28AD-01A50EDFBD32}"/>
              </a:ext>
            </a:extLst>
          </p:cNvPr>
          <p:cNvCxnSpPr>
            <a:cxnSpLocks/>
          </p:cNvCxnSpPr>
          <p:nvPr/>
        </p:nvCxnSpPr>
        <p:spPr>
          <a:xfrm flipH="1" flipV="1">
            <a:off x="4177336" y="3008372"/>
            <a:ext cx="847968" cy="427866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8253F3C-3CEB-8E9B-03E4-316B48942C86}"/>
              </a:ext>
            </a:extLst>
          </p:cNvPr>
          <p:cNvCxnSpPr>
            <a:cxnSpLocks/>
          </p:cNvCxnSpPr>
          <p:nvPr/>
        </p:nvCxnSpPr>
        <p:spPr>
          <a:xfrm flipH="1">
            <a:off x="4106351" y="3443475"/>
            <a:ext cx="960972" cy="406152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6E70B9C-A55C-B62B-2617-02F044801DA5}"/>
              </a:ext>
            </a:extLst>
          </p:cNvPr>
          <p:cNvCxnSpPr>
            <a:cxnSpLocks/>
          </p:cNvCxnSpPr>
          <p:nvPr/>
        </p:nvCxnSpPr>
        <p:spPr>
          <a:xfrm flipH="1">
            <a:off x="4380679" y="3992963"/>
            <a:ext cx="679536" cy="475999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F3B7A4-ECE4-0652-B089-16A2E8547117}"/>
              </a:ext>
            </a:extLst>
          </p:cNvPr>
          <p:cNvCxnSpPr>
            <a:cxnSpLocks/>
          </p:cNvCxnSpPr>
          <p:nvPr/>
        </p:nvCxnSpPr>
        <p:spPr>
          <a:xfrm flipV="1">
            <a:off x="7178469" y="3009235"/>
            <a:ext cx="1129025" cy="416343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C87F8DA-E153-1246-CC5A-487F8B94889D}"/>
              </a:ext>
            </a:extLst>
          </p:cNvPr>
          <p:cNvCxnSpPr>
            <a:cxnSpLocks/>
          </p:cNvCxnSpPr>
          <p:nvPr/>
        </p:nvCxnSpPr>
        <p:spPr>
          <a:xfrm flipV="1">
            <a:off x="7121069" y="2253115"/>
            <a:ext cx="1136240" cy="57905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7F491CF-DF36-C2B0-3D4D-7E1408461C2E}"/>
              </a:ext>
            </a:extLst>
          </p:cNvPr>
          <p:cNvCxnSpPr>
            <a:cxnSpLocks/>
          </p:cNvCxnSpPr>
          <p:nvPr/>
        </p:nvCxnSpPr>
        <p:spPr>
          <a:xfrm flipV="1">
            <a:off x="6089066" y="2273874"/>
            <a:ext cx="720149" cy="577681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FEC4BC-5C40-26EC-2CDD-EBD8097969EE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7149769" y="3429000"/>
            <a:ext cx="1077849" cy="37501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9716679-B9DC-CFD8-E991-858EB788C603}"/>
              </a:ext>
            </a:extLst>
          </p:cNvPr>
          <p:cNvCxnSpPr>
            <a:cxnSpLocks/>
          </p:cNvCxnSpPr>
          <p:nvPr/>
        </p:nvCxnSpPr>
        <p:spPr>
          <a:xfrm>
            <a:off x="7145149" y="3997341"/>
            <a:ext cx="1112160" cy="609305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27F7F25-AF6F-2ED4-D0EF-5211AD2BEEFA}"/>
              </a:ext>
            </a:extLst>
          </p:cNvPr>
          <p:cNvCxnSpPr>
            <a:cxnSpLocks/>
          </p:cNvCxnSpPr>
          <p:nvPr/>
        </p:nvCxnSpPr>
        <p:spPr>
          <a:xfrm>
            <a:off x="6115401" y="4040066"/>
            <a:ext cx="752418" cy="574740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91ABAE0-636E-ECEE-509F-35ACF2828D58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5437747" y="4014987"/>
            <a:ext cx="658253" cy="585987"/>
          </a:xfrm>
          <a:prstGeom prst="straightConnector1">
            <a:avLst/>
          </a:prstGeom>
          <a:ln w="4445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934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Rationalising the denominator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Lutwyche</dc:creator>
  <cp:lastModifiedBy>Craig Barton</cp:lastModifiedBy>
  <cp:revision>51</cp:revision>
  <cp:lastPrinted>2017-06-05T05:41:00Z</cp:lastPrinted>
  <dcterms:created xsi:type="dcterms:W3CDTF">2016-09-18T17:13:39Z</dcterms:created>
  <dcterms:modified xsi:type="dcterms:W3CDTF">2023-03-15T18:25:14Z</dcterms:modified>
</cp:coreProperties>
</file>