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89" r:id="rId3"/>
    <p:sldId id="486" r:id="rId4"/>
    <p:sldId id="950" r:id="rId5"/>
    <p:sldId id="952" r:id="rId6"/>
    <p:sldId id="953" r:id="rId7"/>
    <p:sldId id="95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02B24-FABB-4686-BB89-76744455C693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1AF47-3E6B-4481-859B-E99CD81DF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6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5D08-0514-45E0-ACD2-27A79F546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6E947-BB2B-4983-965F-DA1CE0006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FEDF5-0D44-488E-BCA7-5DC04910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CF42B-812A-403A-B557-8F1D3B64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4BDF1-3FA8-46BA-B344-3CEDC986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6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09CFC-3BBC-4D65-A795-C8DE5984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E82B9D-AF4F-4010-84DA-B5EA432BA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6D300-C16D-49A0-A6CB-C5B18E745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015DC-8264-450D-9614-ECEC9CFD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1981-E811-4D46-8FE6-B2D65251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6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66685-5AD2-45D2-B5DA-86258D0F7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8D236-CE76-459A-AE25-82EA8FCB5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A5720-2643-455F-BD5E-FDF44D26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CF552-14B6-4729-A75C-29589E2D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E5133-D586-4821-88BE-80AD00BD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2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26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0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81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492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409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321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372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6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DCF-62E2-4799-92A4-5EAA52351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5FD01-9741-44F4-86A0-3CA8E572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84910-99C9-4528-B872-C64557B01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28872-5246-4225-8D9E-107E1BE5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E0E07-AF9A-438D-AC0A-EE60D735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2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586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447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7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FB3C-2429-48EC-9BE1-0979C2F7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9BA07-3298-4E91-A7F4-DDA5DE895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2E74A-4867-4F64-A185-878FC2D4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E0A5E-3A18-4E9A-BA5D-F6792817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4D41A-05E9-417E-9605-96803AA7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6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A066-8CE0-4C0D-A7D6-7D9C84DF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5E0C4-521D-41C9-88FE-689FFA4B4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54691-47F1-4E8E-837E-77FEBC72A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DE81F-46FD-4C1B-8217-2848E93A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ACFFD-A864-49AF-81FC-44B9A677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9AA4C-7288-4C01-8977-FA5ED9F3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1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B70A-2286-4A7E-B0A4-640DC59B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1AB0F-90E2-4E0D-8B34-383E74103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54DEF-3BD5-4485-BF39-AFF77A5DC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F9456-FEC2-4C01-BA1B-3952028DE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8A8B6-D7F4-4362-AE26-464DD9AFB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F93464-EB4C-4F33-8180-6876467A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95B42E-F1AB-4D9F-8C75-5A06783E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8E3B1-0B69-42BB-8CD2-FD78FB51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8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9E8C-944E-4CF7-997A-1546D253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26CCF0-F708-4904-8780-1B47673E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1E1C2-55AB-4A2F-81D7-390FD18E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85CBD-7C27-44D3-B6B4-03B7CA7B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80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F0978-D075-4918-87CB-4A9245A3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6363A-5022-4912-82ED-3BA27700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75D0D-D043-4F87-893A-CD136E2F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54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226D-AE82-4C98-A9CD-C3FCCB2B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3FD7-343A-4F4F-98F7-E1905797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591FB-2B86-42E4-A53F-852E07DFA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22C6E-5E2E-409F-85CD-9CB835A8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F442B-E8FF-43DA-BCD4-148FA045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FA5E0-0B16-40D0-89F3-EBBD5D19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8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41E2-23E4-405E-9D3C-517396E0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D9F30-FAAC-4A60-9F0C-03DCC278A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1CA30-BDF0-47FE-85EC-EB4FD7013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BB179-E8A5-416E-9DC1-391BE4B7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741CB-9EE0-4B95-95A2-CB40B7DA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2F4ED-531A-4B0C-9C6C-3D0052AE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7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8CE4E-8679-49CC-9063-B3D05C50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DBB2C-252B-403D-B9A2-47C903460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037D9-3D3C-4C36-B69C-7718FCA56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41D2-BA9A-4050-9AF1-AEEE9C4BF80A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A9F7-B0B3-4EDD-8EA5-8E1719AF7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AD041-D114-4DF6-A343-A3CCD570B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DA7CB-A92A-45D0-9BF7-8C9FD1794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1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8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7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Relationship Id="rId9" Type="http://schemas.openxmlformats.org/officeDocument/2006/relationships/image" Target="../media/image16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25.png"/><Relationship Id="rId3" Type="http://schemas.openxmlformats.org/officeDocument/2006/relationships/image" Target="../media/image6.png"/><Relationship Id="rId21" Type="http://schemas.openxmlformats.org/officeDocument/2006/relationships/image" Target="../media/image34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5.png"/><Relationship Id="rId16" Type="http://schemas.openxmlformats.org/officeDocument/2006/relationships/image" Target="../media/image31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9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6.png"/><Relationship Id="rId21" Type="http://schemas.openxmlformats.org/officeDocument/2006/relationships/image" Target="../media/image26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5.png"/><Relationship Id="rId16" Type="http://schemas.openxmlformats.org/officeDocument/2006/relationships/image" Target="../media/image47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34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33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26.png"/><Relationship Id="rId2" Type="http://schemas.openxmlformats.org/officeDocument/2006/relationships/image" Target="../media/image34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25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5" Type="http://schemas.openxmlformats.org/officeDocument/2006/relationships/image" Target="../media/image35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5.png"/><Relationship Id="rId10" Type="http://schemas.openxmlformats.org/officeDocument/2006/relationships/image" Target="../media/image40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6.png"/><Relationship Id="rId9" Type="http://schemas.openxmlformats.org/officeDocument/2006/relationships/image" Target="../media/image39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4.png"/><Relationship Id="rId8" Type="http://schemas.openxmlformats.org/officeDocument/2006/relationships/image" Target="../media/image38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Pythagoras – Multiple Steps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B524F88F-731B-7213-571C-350D13C8CDD5}"/>
              </a:ext>
            </a:extLst>
          </p:cNvPr>
          <p:cNvSpPr/>
          <p:nvPr/>
        </p:nvSpPr>
        <p:spPr>
          <a:xfrm>
            <a:off x="4629509" y="4265762"/>
            <a:ext cx="2932982" cy="164764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674332BC-E083-3841-3F40-57F73FAFD7B4}"/>
              </a:ext>
            </a:extLst>
          </p:cNvPr>
          <p:cNvGrpSpPr/>
          <p:nvPr/>
        </p:nvGrpSpPr>
        <p:grpSpPr>
          <a:xfrm>
            <a:off x="7420068" y="650404"/>
            <a:ext cx="3632875" cy="3001333"/>
            <a:chOff x="7420068" y="650404"/>
            <a:chExt cx="3632875" cy="300133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5A1EDF-0829-4208-E766-0FC1C963670D}"/>
                </a:ext>
              </a:extLst>
            </p:cNvPr>
            <p:cNvGrpSpPr/>
            <p:nvPr/>
          </p:nvGrpSpPr>
          <p:grpSpPr>
            <a:xfrm>
              <a:off x="8484196" y="1365042"/>
              <a:ext cx="2015870" cy="1759347"/>
              <a:chOff x="611560" y="2924944"/>
              <a:chExt cx="2376267" cy="1728192"/>
            </a:xfrm>
          </p:grpSpPr>
          <p:sp>
            <p:nvSpPr>
              <p:cNvPr id="8" name="Right Triangle 7">
                <a:extLst>
                  <a:ext uri="{FF2B5EF4-FFF2-40B4-BE49-F238E27FC236}">
                    <a16:creationId xmlns:a16="http://schemas.microsoft.com/office/drawing/2014/main" id="{4B45327C-111D-4497-B515-A8033FD18AF3}"/>
                  </a:ext>
                </a:extLst>
              </p:cNvPr>
              <p:cNvSpPr/>
              <p:nvPr/>
            </p:nvSpPr>
            <p:spPr>
              <a:xfrm flipH="1">
                <a:off x="611560" y="2924944"/>
                <a:ext cx="2376264" cy="1728192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FB31F2A-19A5-AE9A-B7E5-A997F0C6C508}"/>
                  </a:ext>
                </a:extLst>
              </p:cNvPr>
              <p:cNvSpPr/>
              <p:nvPr/>
            </p:nvSpPr>
            <p:spPr>
              <a:xfrm>
                <a:off x="2699915" y="4428121"/>
                <a:ext cx="287912" cy="2250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C3AE129-7633-AD4D-291F-E426484821A3}"/>
                </a:ext>
              </a:extLst>
            </p:cNvPr>
            <p:cNvSpPr txBox="1"/>
            <p:nvPr/>
          </p:nvSpPr>
          <p:spPr>
            <a:xfrm>
              <a:off x="10467814" y="1983104"/>
              <a:ext cx="5851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/>
                <a:t>4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7F7D42-31C9-71A7-F945-DB618B7506F4}"/>
                </a:ext>
              </a:extLst>
            </p:cNvPr>
            <p:cNvSpPr txBox="1"/>
            <p:nvPr/>
          </p:nvSpPr>
          <p:spPr>
            <a:xfrm>
              <a:off x="7420068" y="2341006"/>
              <a:ext cx="5851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/>
                <a:t>6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0B7C790-A6B6-F032-8E8D-049F4C343745}"/>
                </a:ext>
              </a:extLst>
            </p:cNvPr>
            <p:cNvSpPr txBox="1"/>
            <p:nvPr/>
          </p:nvSpPr>
          <p:spPr>
            <a:xfrm>
              <a:off x="8618405" y="942247"/>
              <a:ext cx="5851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/>
                <a:t>12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CDAFD409-4925-2425-795C-7057359DB831}"/>
                    </a:ext>
                  </a:extLst>
                </p:cNvPr>
                <p:cNvSpPr txBox="1"/>
                <p:nvPr/>
              </p:nvSpPr>
              <p:spPr>
                <a:xfrm>
                  <a:off x="9320863" y="3128517"/>
                  <a:ext cx="58512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CDAFD409-4925-2425-795C-7057359DB8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0863" y="3128517"/>
                  <a:ext cx="585129" cy="52322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2769100-2B18-ABE7-4E4B-3FEDF05846A9}"/>
                </a:ext>
              </a:extLst>
            </p:cNvPr>
            <p:cNvGrpSpPr/>
            <p:nvPr/>
          </p:nvGrpSpPr>
          <p:grpSpPr>
            <a:xfrm rot="2937200">
              <a:off x="7999904" y="227757"/>
              <a:ext cx="1822134" cy="2667428"/>
              <a:chOff x="611560" y="2924944"/>
              <a:chExt cx="2376266" cy="1728192"/>
            </a:xfrm>
          </p:grpSpPr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A78F0BE1-4B41-7347-1818-8DEDC1C038F6}"/>
                  </a:ext>
                </a:extLst>
              </p:cNvPr>
              <p:cNvSpPr/>
              <p:nvPr/>
            </p:nvSpPr>
            <p:spPr>
              <a:xfrm flipH="1">
                <a:off x="611560" y="2924944"/>
                <a:ext cx="2376264" cy="1728192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F0F96B8-FEE9-F646-1ACA-409D99DA218E}"/>
                  </a:ext>
                </a:extLst>
              </p:cNvPr>
              <p:cNvSpPr/>
              <p:nvPr/>
            </p:nvSpPr>
            <p:spPr>
              <a:xfrm>
                <a:off x="2666879" y="4491352"/>
                <a:ext cx="320947" cy="16178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 rot="2937200">
            <a:off x="1411806" y="229205"/>
            <a:ext cx="1822134" cy="2667428"/>
            <a:chOff x="611560" y="2924944"/>
            <a:chExt cx="2376266" cy="1728192"/>
          </a:xfrm>
        </p:grpSpPr>
        <p:sp>
          <p:nvSpPr>
            <p:cNvPr id="16" name="Right Triangle 15"/>
            <p:cNvSpPr/>
            <p:nvPr/>
          </p:nvSpPr>
          <p:spPr>
            <a:xfrm flipH="1">
              <a:off x="611560" y="2924944"/>
              <a:ext cx="2376264" cy="1728192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66879" y="4491352"/>
              <a:ext cx="320947" cy="1617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13459" y="1365042"/>
            <a:ext cx="2015870" cy="1759347"/>
            <a:chOff x="611560" y="2924944"/>
            <a:chExt cx="2376267" cy="1728192"/>
          </a:xfrm>
        </p:grpSpPr>
        <p:sp>
          <p:nvSpPr>
            <p:cNvPr id="19" name="Right Triangle 18"/>
            <p:cNvSpPr/>
            <p:nvPr/>
          </p:nvSpPr>
          <p:spPr>
            <a:xfrm flipH="1">
              <a:off x="611560" y="2924944"/>
              <a:ext cx="2376264" cy="1728192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9915" y="4428121"/>
              <a:ext cx="287912" cy="2250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97077" y="1983104"/>
            <a:ext cx="58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34971" y="3136077"/>
            <a:ext cx="58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6504" y="2427826"/>
            <a:ext cx="58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49842" y="1039698"/>
                <a:ext cx="5851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842" y="1039698"/>
                <a:ext cx="58512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532" y="3844315"/>
                <a:ext cx="3879748" cy="1990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52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+144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br>
                  <a:rPr lang="en-GB" sz="2400" i="1" dirty="0">
                    <a:solidFill>
                      <a:srgbClr val="FF0000"/>
                    </a:solidFill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52+144</m:t>
                          </m:r>
                        </m:e>
                      </m:rad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32" y="3844315"/>
                <a:ext cx="3879748" cy="19900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F0ACF4-1AC8-9C13-5727-8027FD1639CC}"/>
                  </a:ext>
                </a:extLst>
              </p:cNvPr>
              <p:cNvSpPr txBox="1"/>
              <p:nvPr/>
            </p:nvSpPr>
            <p:spPr>
              <a:xfrm>
                <a:off x="2734971" y="2079396"/>
                <a:ext cx="5851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F0ACF4-1AC8-9C13-5727-8027FD163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971" y="2079396"/>
                <a:ext cx="5851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0C6FD61-58F9-C088-35DD-F1F5426B2CEE}"/>
              </a:ext>
            </a:extLst>
          </p:cNvPr>
          <p:cNvSpPr txBox="1"/>
          <p:nvPr/>
        </p:nvSpPr>
        <p:spPr>
          <a:xfrm>
            <a:off x="1830428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66D07-5460-C543-939F-17D9D276CD22}"/>
              </a:ext>
            </a:extLst>
          </p:cNvPr>
          <p:cNvSpPr txBox="1"/>
          <p:nvPr/>
        </p:nvSpPr>
        <p:spPr>
          <a:xfrm>
            <a:off x="8350781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B138A3-8027-C593-A75B-0D830AA43BC6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9189CF-9A7D-C7AB-54F5-B45108FD680C}"/>
              </a:ext>
            </a:extLst>
          </p:cNvPr>
          <p:cNvCxnSpPr>
            <a:cxnSpLocks/>
          </p:cNvCxnSpPr>
          <p:nvPr/>
        </p:nvCxnSpPr>
        <p:spPr>
          <a:xfrm>
            <a:off x="-24000" y="483931"/>
            <a:ext cx="12240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06B55C-CAC2-8979-79CD-4A506404898E}"/>
                  </a:ext>
                </a:extLst>
              </p:cNvPr>
              <p:cNvSpPr txBox="1"/>
              <p:nvPr/>
            </p:nvSpPr>
            <p:spPr>
              <a:xfrm>
                <a:off x="7073269" y="3844315"/>
                <a:ext cx="3879748" cy="2721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108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=92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92</m:t>
                          </m:r>
                        </m:e>
                      </m:rad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9.59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06B55C-CAC2-8979-79CD-4A5064048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269" y="3844315"/>
                <a:ext cx="3879748" cy="27211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48ABB9-D96D-A632-FB7C-9BB96BCDD765}"/>
                  </a:ext>
                </a:extLst>
              </p:cNvPr>
              <p:cNvSpPr txBox="1"/>
              <p:nvPr/>
            </p:nvSpPr>
            <p:spPr>
              <a:xfrm>
                <a:off x="9344839" y="2079396"/>
                <a:ext cx="5851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48ABB9-D96D-A632-FB7C-9BB96BCDD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839" y="2079396"/>
                <a:ext cx="58512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2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11123803" y="6488668"/>
            <a:ext cx="106819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@cpotter</a:t>
            </a:r>
          </a:p>
        </p:txBody>
      </p:sp>
    </p:spTree>
    <p:extLst>
      <p:ext uri="{BB962C8B-B14F-4D97-AF65-F5344CB8AC3E}">
        <p14:creationId xmlns:p14="http://schemas.microsoft.com/office/powerpoint/2010/main" val="427974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" grpId="0"/>
      <p:bldP spid="29" grpId="0" build="p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674332BC-E083-3841-3F40-57F73FAFD7B4}"/>
              </a:ext>
            </a:extLst>
          </p:cNvPr>
          <p:cNvGrpSpPr/>
          <p:nvPr/>
        </p:nvGrpSpPr>
        <p:grpSpPr>
          <a:xfrm>
            <a:off x="7420068" y="650404"/>
            <a:ext cx="3632875" cy="3001333"/>
            <a:chOff x="7420068" y="650404"/>
            <a:chExt cx="3632875" cy="300133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5A1EDF-0829-4208-E766-0FC1C963670D}"/>
                </a:ext>
              </a:extLst>
            </p:cNvPr>
            <p:cNvGrpSpPr/>
            <p:nvPr/>
          </p:nvGrpSpPr>
          <p:grpSpPr>
            <a:xfrm>
              <a:off x="8484196" y="1365042"/>
              <a:ext cx="2015870" cy="1759347"/>
              <a:chOff x="611560" y="2924944"/>
              <a:chExt cx="2376267" cy="1728192"/>
            </a:xfrm>
          </p:grpSpPr>
          <p:sp>
            <p:nvSpPr>
              <p:cNvPr id="8" name="Right Triangle 7">
                <a:extLst>
                  <a:ext uri="{FF2B5EF4-FFF2-40B4-BE49-F238E27FC236}">
                    <a16:creationId xmlns:a16="http://schemas.microsoft.com/office/drawing/2014/main" id="{4B45327C-111D-4497-B515-A8033FD18AF3}"/>
                  </a:ext>
                </a:extLst>
              </p:cNvPr>
              <p:cNvSpPr/>
              <p:nvPr/>
            </p:nvSpPr>
            <p:spPr>
              <a:xfrm flipH="1">
                <a:off x="611560" y="2924944"/>
                <a:ext cx="2376264" cy="1728192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FB31F2A-19A5-AE9A-B7E5-A997F0C6C508}"/>
                  </a:ext>
                </a:extLst>
              </p:cNvPr>
              <p:cNvSpPr/>
              <p:nvPr/>
            </p:nvSpPr>
            <p:spPr>
              <a:xfrm>
                <a:off x="2699915" y="4428121"/>
                <a:ext cx="287912" cy="2250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C3AE129-7633-AD4D-291F-E426484821A3}"/>
                </a:ext>
              </a:extLst>
            </p:cNvPr>
            <p:cNvSpPr txBox="1"/>
            <p:nvPr/>
          </p:nvSpPr>
          <p:spPr>
            <a:xfrm>
              <a:off x="10467814" y="1983104"/>
              <a:ext cx="5851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/>
                <a:t>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7F7D42-31C9-71A7-F945-DB618B7506F4}"/>
                </a:ext>
              </a:extLst>
            </p:cNvPr>
            <p:cNvSpPr txBox="1"/>
            <p:nvPr/>
          </p:nvSpPr>
          <p:spPr>
            <a:xfrm>
              <a:off x="7420068" y="2341006"/>
              <a:ext cx="5851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0B7C790-A6B6-F032-8E8D-049F4C343745}"/>
                    </a:ext>
                  </a:extLst>
                </p:cNvPr>
                <p:cNvSpPr txBox="1"/>
                <p:nvPr/>
              </p:nvSpPr>
              <p:spPr>
                <a:xfrm>
                  <a:off x="8618405" y="942247"/>
                  <a:ext cx="585129" cy="571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sz="280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800" b="0" i="1" dirty="0" smtClean="0">
                                <a:latin typeface="Cambria Math" panose="02040503050406030204" pitchFamily="18" charset="0"/>
                              </a:rPr>
                              <m:t>19</m:t>
                            </m:r>
                          </m:e>
                        </m:rad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0B7C790-A6B6-F032-8E8D-049F4C3437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18405" y="942247"/>
                  <a:ext cx="585129" cy="571118"/>
                </a:xfrm>
                <a:prstGeom prst="rect">
                  <a:avLst/>
                </a:prstGeom>
                <a:blipFill>
                  <a:blip r:embed="rId2"/>
                  <a:stretch>
                    <a:fillRect l="-1041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CDAFD409-4925-2425-795C-7057359DB831}"/>
                    </a:ext>
                  </a:extLst>
                </p:cNvPr>
                <p:cNvSpPr txBox="1"/>
                <p:nvPr/>
              </p:nvSpPr>
              <p:spPr>
                <a:xfrm>
                  <a:off x="9320863" y="3128517"/>
                  <a:ext cx="58512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CDAFD409-4925-2425-795C-7057359DB8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0863" y="3128517"/>
                  <a:ext cx="585129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2769100-2B18-ABE7-4E4B-3FEDF05846A9}"/>
                </a:ext>
              </a:extLst>
            </p:cNvPr>
            <p:cNvGrpSpPr/>
            <p:nvPr/>
          </p:nvGrpSpPr>
          <p:grpSpPr>
            <a:xfrm rot="2937200">
              <a:off x="7999904" y="227757"/>
              <a:ext cx="1822134" cy="2667428"/>
              <a:chOff x="611560" y="2924944"/>
              <a:chExt cx="2376266" cy="1728192"/>
            </a:xfrm>
          </p:grpSpPr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A78F0BE1-4B41-7347-1818-8DEDC1C038F6}"/>
                  </a:ext>
                </a:extLst>
              </p:cNvPr>
              <p:cNvSpPr/>
              <p:nvPr/>
            </p:nvSpPr>
            <p:spPr>
              <a:xfrm flipH="1">
                <a:off x="611560" y="2924944"/>
                <a:ext cx="2376264" cy="1728192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F0F96B8-FEE9-F646-1ACA-409D99DA218E}"/>
                  </a:ext>
                </a:extLst>
              </p:cNvPr>
              <p:cNvSpPr/>
              <p:nvPr/>
            </p:nvSpPr>
            <p:spPr>
              <a:xfrm>
                <a:off x="2666879" y="4491352"/>
                <a:ext cx="320947" cy="16178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 rot="2937200">
            <a:off x="1411806" y="229205"/>
            <a:ext cx="1822134" cy="2667428"/>
            <a:chOff x="611560" y="2924944"/>
            <a:chExt cx="2376266" cy="1728192"/>
          </a:xfrm>
        </p:grpSpPr>
        <p:sp>
          <p:nvSpPr>
            <p:cNvPr id="16" name="Right Triangle 15"/>
            <p:cNvSpPr/>
            <p:nvPr/>
          </p:nvSpPr>
          <p:spPr>
            <a:xfrm flipH="1">
              <a:off x="611560" y="2924944"/>
              <a:ext cx="2376264" cy="1728192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66879" y="4491352"/>
              <a:ext cx="320947" cy="1617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13459" y="1365042"/>
            <a:ext cx="2015870" cy="1759347"/>
            <a:chOff x="611560" y="2924944"/>
            <a:chExt cx="2376267" cy="1728192"/>
          </a:xfrm>
        </p:grpSpPr>
        <p:sp>
          <p:nvSpPr>
            <p:cNvPr id="19" name="Right Triangle 18"/>
            <p:cNvSpPr/>
            <p:nvPr/>
          </p:nvSpPr>
          <p:spPr>
            <a:xfrm flipH="1">
              <a:off x="611560" y="2924944"/>
              <a:ext cx="2376264" cy="1728192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9915" y="4428121"/>
              <a:ext cx="287912" cy="2250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897077" y="1983104"/>
            <a:ext cx="58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34971" y="3136077"/>
            <a:ext cx="58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49842" y="1039698"/>
                <a:ext cx="5851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842" y="1039698"/>
                <a:ext cx="5851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532" y="3844315"/>
                <a:ext cx="3879748" cy="277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272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:br>
                  <a:rPr lang="en-GB" sz="2400" i="1" dirty="0">
                    <a:solidFill>
                      <a:srgbClr val="FF0000"/>
                    </a:solidFill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272</m:t>
                      </m:r>
                    </m:oMath>
                  </m:oMathPara>
                </a14:m>
                <a:endParaRPr lang="en-GB" sz="2400" b="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34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5.83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32" y="3844315"/>
                <a:ext cx="3879748" cy="2772554"/>
              </a:xfrm>
              <a:prstGeom prst="rect">
                <a:avLst/>
              </a:prstGeom>
              <a:blipFill>
                <a:blip r:embed="rId5"/>
                <a:stretch>
                  <a:fillRect l="-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F0ACF4-1AC8-9C13-5727-8027FD1639CC}"/>
                  </a:ext>
                </a:extLst>
              </p:cNvPr>
              <p:cNvSpPr txBox="1"/>
              <p:nvPr/>
            </p:nvSpPr>
            <p:spPr>
              <a:xfrm>
                <a:off x="2817394" y="2079396"/>
                <a:ext cx="5851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F0ACF4-1AC8-9C13-5727-8027FD163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394" y="2079396"/>
                <a:ext cx="58512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0C6FD61-58F9-C088-35DD-F1F5426B2CEE}"/>
              </a:ext>
            </a:extLst>
          </p:cNvPr>
          <p:cNvSpPr txBox="1"/>
          <p:nvPr/>
        </p:nvSpPr>
        <p:spPr>
          <a:xfrm>
            <a:off x="1830428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Worked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66D07-5460-C543-939F-17D9D276CD22}"/>
              </a:ext>
            </a:extLst>
          </p:cNvPr>
          <p:cNvSpPr txBox="1"/>
          <p:nvPr/>
        </p:nvSpPr>
        <p:spPr>
          <a:xfrm>
            <a:off x="8350781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Your Turn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B138A3-8027-C593-A75B-0D830AA43BC6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9189CF-9A7D-C7AB-54F5-B45108FD680C}"/>
              </a:ext>
            </a:extLst>
          </p:cNvPr>
          <p:cNvCxnSpPr>
            <a:cxnSpLocks/>
          </p:cNvCxnSpPr>
          <p:nvPr/>
        </p:nvCxnSpPr>
        <p:spPr>
          <a:xfrm>
            <a:off x="-24000" y="483931"/>
            <a:ext cx="12240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06B55C-CAC2-8979-79CD-4A506404898E}"/>
                  </a:ext>
                </a:extLst>
              </p:cNvPr>
              <p:cNvSpPr txBox="1"/>
              <p:nvPr/>
            </p:nvSpPr>
            <p:spPr>
              <a:xfrm>
                <a:off x="7073269" y="3844315"/>
                <a:ext cx="3879748" cy="2677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19 −1=18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endParaRPr lang="en-GB" sz="24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br>
                  <a:rPr lang="en-GB" sz="2400" b="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06B55C-CAC2-8979-79CD-4A5064048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269" y="3844315"/>
                <a:ext cx="3879748" cy="26777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48ABB9-D96D-A632-FB7C-9BB96BCDD765}"/>
                  </a:ext>
                </a:extLst>
              </p:cNvPr>
              <p:cNvSpPr txBox="1"/>
              <p:nvPr/>
            </p:nvSpPr>
            <p:spPr>
              <a:xfrm>
                <a:off x="9482838" y="2079396"/>
                <a:ext cx="585129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48ABB9-D96D-A632-FB7C-9BB96BCDD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2838" y="2079396"/>
                <a:ext cx="585129" cy="573940"/>
              </a:xfrm>
              <a:prstGeom prst="rect">
                <a:avLst/>
              </a:prstGeom>
              <a:blipFill>
                <a:blip r:embed="rId8"/>
                <a:stretch>
                  <a:fillRect l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CD44F1-CA7A-CBAE-3992-7A36F441F10F}"/>
                  </a:ext>
                </a:extLst>
              </p:cNvPr>
              <p:cNvSpPr txBox="1"/>
              <p:nvPr/>
            </p:nvSpPr>
            <p:spPr>
              <a:xfrm>
                <a:off x="892188" y="2390490"/>
                <a:ext cx="5851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CD44F1-CA7A-CBAE-3992-7A36F441F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88" y="2390490"/>
                <a:ext cx="58512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20">
            <a:extLst>
              <a:ext uri="{FF2B5EF4-FFF2-40B4-BE49-F238E27FC236}">
                <a16:creationId xmlns:a16="http://schemas.microsoft.com/office/drawing/2014/main" id="{1DC25BB1-21AB-981F-922D-592F73FFB99F}"/>
              </a:ext>
            </a:extLst>
          </p:cNvPr>
          <p:cNvSpPr txBox="1"/>
          <p:nvPr/>
        </p:nvSpPr>
        <p:spPr>
          <a:xfrm>
            <a:off x="11123803" y="6488668"/>
            <a:ext cx="106819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@cpotter</a:t>
            </a:r>
          </a:p>
        </p:txBody>
      </p:sp>
    </p:spTree>
    <p:extLst>
      <p:ext uri="{BB962C8B-B14F-4D97-AF65-F5344CB8AC3E}">
        <p14:creationId xmlns:p14="http://schemas.microsoft.com/office/powerpoint/2010/main" val="256034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" grpId="0"/>
      <p:bldP spid="29" grpId="0" build="p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F33C3A-C2E9-B428-9E51-518BAE39F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1" y="0"/>
            <a:ext cx="12168398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4414F3-7F56-C0CC-8B6C-AB05A799C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26" y="310101"/>
            <a:ext cx="3084256" cy="1701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159C09-E781-5985-1849-15C0D6880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3873" y="310101"/>
            <a:ext cx="3084256" cy="17012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38F78F-1236-F1FE-790C-2D137BCBA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420" y="310101"/>
            <a:ext cx="3084256" cy="17012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388C7E-E077-0F5E-79F4-C4A418D7C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26" y="2578370"/>
            <a:ext cx="3084256" cy="17012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02516A-5F92-B9C9-9306-1C4E6E6A1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3873" y="2578370"/>
            <a:ext cx="3084256" cy="17012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2DF546-2075-440C-7F20-436FCA8E5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420" y="2578370"/>
            <a:ext cx="3084256" cy="17012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3B58F2E-75BD-7B8B-5136-EF315D439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24" y="4846639"/>
            <a:ext cx="3084256" cy="170125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4FF49B-CD66-4C2A-D5DB-8A4199E5D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3871" y="4846639"/>
            <a:ext cx="3084256" cy="17012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5FE0FD1-637F-410B-689D-C56817979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418" y="4846639"/>
            <a:ext cx="3084256" cy="170125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78C3639-C930-AB65-87B1-372C6D8F1A69}"/>
              </a:ext>
            </a:extLst>
          </p:cNvPr>
          <p:cNvSpPr txBox="1"/>
          <p:nvPr/>
        </p:nvSpPr>
        <p:spPr>
          <a:xfrm>
            <a:off x="3407279" y="96067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4AF8C3-6FA8-0F18-1004-230D0D0ADF4C}"/>
              </a:ext>
            </a:extLst>
          </p:cNvPr>
          <p:cNvSpPr txBox="1"/>
          <p:nvPr/>
        </p:nvSpPr>
        <p:spPr>
          <a:xfrm>
            <a:off x="2213377" y="195759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E3962C-857C-9C5F-340E-3B8B59E91467}"/>
              </a:ext>
            </a:extLst>
          </p:cNvPr>
          <p:cNvSpPr txBox="1"/>
          <p:nvPr/>
        </p:nvSpPr>
        <p:spPr>
          <a:xfrm>
            <a:off x="544460" y="1248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9B9ECD-285D-4A31-35CF-80F1D381DDBF}"/>
                  </a:ext>
                </a:extLst>
              </p:cNvPr>
              <p:cNvSpPr txBox="1"/>
              <p:nvPr/>
            </p:nvSpPr>
            <p:spPr>
              <a:xfrm>
                <a:off x="1371323" y="110046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9B9ECD-285D-4A31-35CF-80F1D381D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323" y="110046"/>
                <a:ext cx="58512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1741A148-5F53-A90C-DFBB-49825278E34C}"/>
              </a:ext>
            </a:extLst>
          </p:cNvPr>
          <p:cNvSpPr txBox="1"/>
          <p:nvPr/>
        </p:nvSpPr>
        <p:spPr>
          <a:xfrm>
            <a:off x="7546826" y="104837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D9AB2B-9BA6-B2AD-563C-1BCC6BE5E87A}"/>
              </a:ext>
            </a:extLst>
          </p:cNvPr>
          <p:cNvSpPr txBox="1"/>
          <p:nvPr/>
        </p:nvSpPr>
        <p:spPr>
          <a:xfrm>
            <a:off x="6385327" y="195293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CC98F3-829E-F012-EC49-D678F283C86F}"/>
              </a:ext>
            </a:extLst>
          </p:cNvPr>
          <p:cNvSpPr txBox="1"/>
          <p:nvPr/>
        </p:nvSpPr>
        <p:spPr>
          <a:xfrm>
            <a:off x="5510870" y="11004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1F1D55-772F-4402-BB0E-065D65866AEF}"/>
                  </a:ext>
                </a:extLst>
              </p:cNvPr>
              <p:cNvSpPr txBox="1"/>
              <p:nvPr/>
            </p:nvSpPr>
            <p:spPr>
              <a:xfrm>
                <a:off x="4681524" y="1248425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1F1D55-772F-4402-BB0E-065D65866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24" y="1248425"/>
                <a:ext cx="58512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8ABD21A-6109-D168-0E32-EEE0FF0AB443}"/>
              </a:ext>
            </a:extLst>
          </p:cNvPr>
          <p:cNvSpPr txBox="1"/>
          <p:nvPr/>
        </p:nvSpPr>
        <p:spPr>
          <a:xfrm>
            <a:off x="11647540" y="97903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71DE2D-D4BE-1129-3445-1E6648DBD713}"/>
              </a:ext>
            </a:extLst>
          </p:cNvPr>
          <p:cNvSpPr txBox="1"/>
          <p:nvPr/>
        </p:nvSpPr>
        <p:spPr>
          <a:xfrm>
            <a:off x="10539779" y="195293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41AB38-0CDD-5BD9-A267-D5152360B2D3}"/>
              </a:ext>
            </a:extLst>
          </p:cNvPr>
          <p:cNvSpPr txBox="1"/>
          <p:nvPr/>
        </p:nvSpPr>
        <p:spPr>
          <a:xfrm>
            <a:off x="8769972" y="1248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1407B4-5938-E951-72E9-64A0800B83A2}"/>
                  </a:ext>
                </a:extLst>
              </p:cNvPr>
              <p:cNvSpPr txBox="1"/>
              <p:nvPr/>
            </p:nvSpPr>
            <p:spPr>
              <a:xfrm>
                <a:off x="9675163" y="110046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1407B4-5938-E951-72E9-64A0800B8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163" y="110046"/>
                <a:ext cx="585129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10D5EF73-5EF3-FBDD-CEF1-79C0DA3B463C}"/>
              </a:ext>
            </a:extLst>
          </p:cNvPr>
          <p:cNvSpPr txBox="1"/>
          <p:nvPr/>
        </p:nvSpPr>
        <p:spPr>
          <a:xfrm>
            <a:off x="11670286" y="324053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6A64F6-1D6B-B4C3-0F7C-7C885DD9C6C5}"/>
              </a:ext>
            </a:extLst>
          </p:cNvPr>
          <p:cNvSpPr txBox="1"/>
          <p:nvPr/>
        </p:nvSpPr>
        <p:spPr>
          <a:xfrm>
            <a:off x="10562525" y="4214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32FF57-9FE7-C6B5-B75B-469036262E9E}"/>
              </a:ext>
            </a:extLst>
          </p:cNvPr>
          <p:cNvSpPr txBox="1"/>
          <p:nvPr/>
        </p:nvSpPr>
        <p:spPr>
          <a:xfrm>
            <a:off x="8792718" y="350991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A5CD0C-8E39-5840-B85E-BF9D210B68AE}"/>
                  </a:ext>
                </a:extLst>
              </p:cNvPr>
              <p:cNvSpPr txBox="1"/>
              <p:nvPr/>
            </p:nvSpPr>
            <p:spPr>
              <a:xfrm>
                <a:off x="9697909" y="237154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A5CD0C-8E39-5840-B85E-BF9D210B6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7909" y="2371540"/>
                <a:ext cx="58512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B554CF3-C323-1B26-2819-5DD54EC6BF85}"/>
              </a:ext>
            </a:extLst>
          </p:cNvPr>
          <p:cNvSpPr txBox="1"/>
          <p:nvPr/>
        </p:nvSpPr>
        <p:spPr>
          <a:xfrm>
            <a:off x="7588622" y="3257154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A8021A-D68B-711D-C679-155C64DE42BF}"/>
              </a:ext>
            </a:extLst>
          </p:cNvPr>
          <p:cNvSpPr txBox="1"/>
          <p:nvPr/>
        </p:nvSpPr>
        <p:spPr>
          <a:xfrm>
            <a:off x="6480861" y="423104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E17200-E8C9-D686-CC5A-088F8E0EA7C3}"/>
              </a:ext>
            </a:extLst>
          </p:cNvPr>
          <p:cNvSpPr txBox="1"/>
          <p:nvPr/>
        </p:nvSpPr>
        <p:spPr>
          <a:xfrm>
            <a:off x="4711054" y="3526543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DE07BA-9C24-3C81-EA38-7A25EA487001}"/>
                  </a:ext>
                </a:extLst>
              </p:cNvPr>
              <p:cNvSpPr txBox="1"/>
              <p:nvPr/>
            </p:nvSpPr>
            <p:spPr>
              <a:xfrm>
                <a:off x="5616245" y="2388164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DE07BA-9C24-3C81-EA38-7A25EA487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245" y="2388164"/>
                <a:ext cx="58512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7BF77E0-BF45-7536-9585-C0DEE367C862}"/>
              </a:ext>
            </a:extLst>
          </p:cNvPr>
          <p:cNvSpPr txBox="1"/>
          <p:nvPr/>
        </p:nvSpPr>
        <p:spPr>
          <a:xfrm>
            <a:off x="3329749" y="324978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2E026A-E9E5-0DCD-535E-B7999063F21E}"/>
              </a:ext>
            </a:extLst>
          </p:cNvPr>
          <p:cNvSpPr txBox="1"/>
          <p:nvPr/>
        </p:nvSpPr>
        <p:spPr>
          <a:xfrm>
            <a:off x="2221988" y="4223684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5B6C68-4237-F793-781F-20D6F612CF7B}"/>
              </a:ext>
            </a:extLst>
          </p:cNvPr>
          <p:cNvSpPr txBox="1"/>
          <p:nvPr/>
        </p:nvSpPr>
        <p:spPr>
          <a:xfrm>
            <a:off x="452181" y="3519178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A0D845-0187-48C0-ADBD-135181FD0B2E}"/>
                  </a:ext>
                </a:extLst>
              </p:cNvPr>
              <p:cNvSpPr txBox="1"/>
              <p:nvPr/>
            </p:nvSpPr>
            <p:spPr>
              <a:xfrm>
                <a:off x="1357372" y="2380799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A0D845-0187-48C0-ADBD-135181FD0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372" y="2380799"/>
                <a:ext cx="58512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DE1C5FDF-D524-27EF-20F8-ACBE801C0626}"/>
              </a:ext>
            </a:extLst>
          </p:cNvPr>
          <p:cNvSpPr txBox="1"/>
          <p:nvPr/>
        </p:nvSpPr>
        <p:spPr>
          <a:xfrm>
            <a:off x="6365950" y="651413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45EAD9-D618-9508-655B-AC857730C145}"/>
              </a:ext>
            </a:extLst>
          </p:cNvPr>
          <p:cNvSpPr txBox="1"/>
          <p:nvPr/>
        </p:nvSpPr>
        <p:spPr>
          <a:xfrm>
            <a:off x="4596143" y="580963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F630F6-77E6-1859-B501-F5C5E60EAE27}"/>
                  </a:ext>
                </a:extLst>
              </p:cNvPr>
              <p:cNvSpPr txBox="1"/>
              <p:nvPr/>
            </p:nvSpPr>
            <p:spPr>
              <a:xfrm>
                <a:off x="5501334" y="4671251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F630F6-77E6-1859-B501-F5C5E60EA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334" y="4671251"/>
                <a:ext cx="58512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ECBB085-A92F-32BF-11A6-F9483A93E56E}"/>
                  </a:ext>
                </a:extLst>
              </p:cNvPr>
              <p:cNvSpPr txBox="1"/>
              <p:nvPr/>
            </p:nvSpPr>
            <p:spPr>
              <a:xfrm>
                <a:off x="7440204" y="540952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ECBB085-A92F-32BF-11A6-F9483A93E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04" y="5409520"/>
                <a:ext cx="585129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31FA74E-5957-2153-4826-9214BAA33FF6}"/>
                  </a:ext>
                </a:extLst>
              </p:cNvPr>
              <p:cNvSpPr txBox="1"/>
              <p:nvPr/>
            </p:nvSpPr>
            <p:spPr>
              <a:xfrm>
                <a:off x="9712567" y="4671251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31FA74E-5957-2153-4826-9214BAA33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2567" y="4671251"/>
                <a:ext cx="585129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AFE1464-4705-D86A-1385-F3F8BBDB016C}"/>
                  </a:ext>
                </a:extLst>
              </p:cNvPr>
              <p:cNvSpPr txBox="1"/>
              <p:nvPr/>
            </p:nvSpPr>
            <p:spPr>
              <a:xfrm>
                <a:off x="11651437" y="540952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AFE1464-4705-D86A-1385-F3F8BBDB0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437" y="5409520"/>
                <a:ext cx="585129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A2737D-5F62-50DF-0B44-AC444FCDFB80}"/>
                  </a:ext>
                </a:extLst>
              </p:cNvPr>
              <p:cNvSpPr txBox="1"/>
              <p:nvPr/>
            </p:nvSpPr>
            <p:spPr>
              <a:xfrm>
                <a:off x="10585113" y="6471877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A2737D-5F62-50DF-0B44-AC444FCDF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113" y="6471877"/>
                <a:ext cx="585129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FF8940-0490-2553-729D-F20CB4FC309B}"/>
                  </a:ext>
                </a:extLst>
              </p:cNvPr>
              <p:cNvSpPr txBox="1"/>
              <p:nvPr/>
            </p:nvSpPr>
            <p:spPr>
              <a:xfrm>
                <a:off x="8805781" y="580963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FF8940-0490-2553-729D-F20CB4FC3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81" y="5809630"/>
                <a:ext cx="585129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7D5A20-574E-0086-EC34-7B59EE57A5DD}"/>
                  </a:ext>
                </a:extLst>
              </p:cNvPr>
              <p:cNvSpPr txBox="1"/>
              <p:nvPr/>
            </p:nvSpPr>
            <p:spPr>
              <a:xfrm>
                <a:off x="3449551" y="549826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7D5A20-574E-0086-EC34-7B59EE57A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551" y="5498267"/>
                <a:ext cx="585129" cy="43640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318A15-8180-0A72-0032-87A7A40DA653}"/>
                  </a:ext>
                </a:extLst>
              </p:cNvPr>
              <p:cNvSpPr txBox="1"/>
              <p:nvPr/>
            </p:nvSpPr>
            <p:spPr>
              <a:xfrm>
                <a:off x="2242493" y="647187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318A15-8180-0A72-0032-87A7A40DA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93" y="6471877"/>
                <a:ext cx="585129" cy="43640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B436EC-2994-767A-0583-DC55BEB68B1F}"/>
                  </a:ext>
                </a:extLst>
              </p:cNvPr>
              <p:cNvSpPr txBox="1"/>
              <p:nvPr/>
            </p:nvSpPr>
            <p:spPr>
              <a:xfrm>
                <a:off x="296889" y="599206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B436EC-2994-767A-0583-DC55BEB68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9" y="5992067"/>
                <a:ext cx="585129" cy="43640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1AB183-CBC5-2827-1F4E-32B9B05DD960}"/>
                  </a:ext>
                </a:extLst>
              </p:cNvPr>
              <p:cNvSpPr txBox="1"/>
              <p:nvPr/>
            </p:nvSpPr>
            <p:spPr>
              <a:xfrm>
                <a:off x="1591966" y="4614535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11AB183-CBC5-2827-1F4E-32B9B05DD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966" y="4614535"/>
                <a:ext cx="585129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348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F33C3A-C2E9-B428-9E51-518BAE39F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1" y="0"/>
            <a:ext cx="12168398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4414F3-7F56-C0CC-8B6C-AB05A799C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26" y="310101"/>
            <a:ext cx="3084256" cy="1701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159C09-E781-5985-1849-15C0D6880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3873" y="310101"/>
            <a:ext cx="3084256" cy="17012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38F78F-1236-F1FE-790C-2D137BCBA5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420" y="310101"/>
            <a:ext cx="3084256" cy="17012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388C7E-E077-0F5E-79F4-C4A418D7C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26" y="2578370"/>
            <a:ext cx="3084256" cy="17012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02516A-5F92-B9C9-9306-1C4E6E6A1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3873" y="2578370"/>
            <a:ext cx="3084256" cy="17012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2DF546-2075-440C-7F20-436FCA8E5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420" y="2578370"/>
            <a:ext cx="3084256" cy="17012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3B58F2E-75BD-7B8B-5136-EF315D439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24" y="4846639"/>
            <a:ext cx="3084256" cy="170125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4FF49B-CD66-4C2A-D5DB-8A4199E5D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3871" y="4846639"/>
            <a:ext cx="3084256" cy="17012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5FE0FD1-637F-410B-689D-C56817979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418" y="4846639"/>
            <a:ext cx="3084256" cy="170125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78C3639-C930-AB65-87B1-372C6D8F1A69}"/>
              </a:ext>
            </a:extLst>
          </p:cNvPr>
          <p:cNvSpPr txBox="1"/>
          <p:nvPr/>
        </p:nvSpPr>
        <p:spPr>
          <a:xfrm>
            <a:off x="3407279" y="96067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4AF8C3-6FA8-0F18-1004-230D0D0ADF4C}"/>
              </a:ext>
            </a:extLst>
          </p:cNvPr>
          <p:cNvSpPr txBox="1"/>
          <p:nvPr/>
        </p:nvSpPr>
        <p:spPr>
          <a:xfrm>
            <a:off x="2213377" y="195759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E3962C-857C-9C5F-340E-3B8B59E91467}"/>
              </a:ext>
            </a:extLst>
          </p:cNvPr>
          <p:cNvSpPr txBox="1"/>
          <p:nvPr/>
        </p:nvSpPr>
        <p:spPr>
          <a:xfrm>
            <a:off x="544460" y="1248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9B9ECD-285D-4A31-35CF-80F1D381DDBF}"/>
                  </a:ext>
                </a:extLst>
              </p:cNvPr>
              <p:cNvSpPr txBox="1"/>
              <p:nvPr/>
            </p:nvSpPr>
            <p:spPr>
              <a:xfrm>
                <a:off x="1371323" y="110046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9B9ECD-285D-4A31-35CF-80F1D381D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323" y="110046"/>
                <a:ext cx="58512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1741A148-5F53-A90C-DFBB-49825278E34C}"/>
              </a:ext>
            </a:extLst>
          </p:cNvPr>
          <p:cNvSpPr txBox="1"/>
          <p:nvPr/>
        </p:nvSpPr>
        <p:spPr>
          <a:xfrm>
            <a:off x="7546826" y="104837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D9AB2B-9BA6-B2AD-563C-1BCC6BE5E87A}"/>
              </a:ext>
            </a:extLst>
          </p:cNvPr>
          <p:cNvSpPr txBox="1"/>
          <p:nvPr/>
        </p:nvSpPr>
        <p:spPr>
          <a:xfrm>
            <a:off x="6385327" y="195293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CC98F3-829E-F012-EC49-D678F283C86F}"/>
              </a:ext>
            </a:extLst>
          </p:cNvPr>
          <p:cNvSpPr txBox="1"/>
          <p:nvPr/>
        </p:nvSpPr>
        <p:spPr>
          <a:xfrm>
            <a:off x="5510870" y="11004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1F1D55-772F-4402-BB0E-065D65866AEF}"/>
                  </a:ext>
                </a:extLst>
              </p:cNvPr>
              <p:cNvSpPr txBox="1"/>
              <p:nvPr/>
            </p:nvSpPr>
            <p:spPr>
              <a:xfrm>
                <a:off x="4681524" y="1248425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1F1D55-772F-4402-BB0E-065D65866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24" y="1248425"/>
                <a:ext cx="58512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8ABD21A-6109-D168-0E32-EEE0FF0AB443}"/>
              </a:ext>
            </a:extLst>
          </p:cNvPr>
          <p:cNvSpPr txBox="1"/>
          <p:nvPr/>
        </p:nvSpPr>
        <p:spPr>
          <a:xfrm>
            <a:off x="11647540" y="97903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71DE2D-D4BE-1129-3445-1E6648DBD713}"/>
              </a:ext>
            </a:extLst>
          </p:cNvPr>
          <p:cNvSpPr txBox="1"/>
          <p:nvPr/>
        </p:nvSpPr>
        <p:spPr>
          <a:xfrm>
            <a:off x="10539779" y="195293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41AB38-0CDD-5BD9-A267-D5152360B2D3}"/>
              </a:ext>
            </a:extLst>
          </p:cNvPr>
          <p:cNvSpPr txBox="1"/>
          <p:nvPr/>
        </p:nvSpPr>
        <p:spPr>
          <a:xfrm>
            <a:off x="8769972" y="1248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1407B4-5938-E951-72E9-64A0800B83A2}"/>
                  </a:ext>
                </a:extLst>
              </p:cNvPr>
              <p:cNvSpPr txBox="1"/>
              <p:nvPr/>
            </p:nvSpPr>
            <p:spPr>
              <a:xfrm>
                <a:off x="9675163" y="110046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1407B4-5938-E951-72E9-64A0800B8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163" y="110046"/>
                <a:ext cx="585129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10D5EF73-5EF3-FBDD-CEF1-79C0DA3B463C}"/>
              </a:ext>
            </a:extLst>
          </p:cNvPr>
          <p:cNvSpPr txBox="1"/>
          <p:nvPr/>
        </p:nvSpPr>
        <p:spPr>
          <a:xfrm>
            <a:off x="11670286" y="324053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6A64F6-1D6B-B4C3-0F7C-7C885DD9C6C5}"/>
              </a:ext>
            </a:extLst>
          </p:cNvPr>
          <p:cNvSpPr txBox="1"/>
          <p:nvPr/>
        </p:nvSpPr>
        <p:spPr>
          <a:xfrm>
            <a:off x="10562525" y="4214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32FF57-9FE7-C6B5-B75B-469036262E9E}"/>
              </a:ext>
            </a:extLst>
          </p:cNvPr>
          <p:cNvSpPr txBox="1"/>
          <p:nvPr/>
        </p:nvSpPr>
        <p:spPr>
          <a:xfrm>
            <a:off x="8792718" y="350991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A5CD0C-8E39-5840-B85E-BF9D210B68AE}"/>
                  </a:ext>
                </a:extLst>
              </p:cNvPr>
              <p:cNvSpPr txBox="1"/>
              <p:nvPr/>
            </p:nvSpPr>
            <p:spPr>
              <a:xfrm>
                <a:off x="9697909" y="237154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A5CD0C-8E39-5840-B85E-BF9D210B6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7909" y="2371540"/>
                <a:ext cx="58512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B554CF3-C323-1B26-2819-5DD54EC6BF85}"/>
              </a:ext>
            </a:extLst>
          </p:cNvPr>
          <p:cNvSpPr txBox="1"/>
          <p:nvPr/>
        </p:nvSpPr>
        <p:spPr>
          <a:xfrm>
            <a:off x="7588622" y="3257154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A8021A-D68B-711D-C679-155C64DE42BF}"/>
              </a:ext>
            </a:extLst>
          </p:cNvPr>
          <p:cNvSpPr txBox="1"/>
          <p:nvPr/>
        </p:nvSpPr>
        <p:spPr>
          <a:xfrm>
            <a:off x="6480861" y="423104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E17200-E8C9-D686-CC5A-088F8E0EA7C3}"/>
              </a:ext>
            </a:extLst>
          </p:cNvPr>
          <p:cNvSpPr txBox="1"/>
          <p:nvPr/>
        </p:nvSpPr>
        <p:spPr>
          <a:xfrm>
            <a:off x="4711054" y="3526543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DE07BA-9C24-3C81-EA38-7A25EA487001}"/>
                  </a:ext>
                </a:extLst>
              </p:cNvPr>
              <p:cNvSpPr txBox="1"/>
              <p:nvPr/>
            </p:nvSpPr>
            <p:spPr>
              <a:xfrm>
                <a:off x="5616245" y="2388164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DE07BA-9C24-3C81-EA38-7A25EA487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245" y="2388164"/>
                <a:ext cx="58512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7BF77E0-BF45-7536-9585-C0DEE367C862}"/>
              </a:ext>
            </a:extLst>
          </p:cNvPr>
          <p:cNvSpPr txBox="1"/>
          <p:nvPr/>
        </p:nvSpPr>
        <p:spPr>
          <a:xfrm>
            <a:off x="3329749" y="324978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2E026A-E9E5-0DCD-535E-B7999063F21E}"/>
              </a:ext>
            </a:extLst>
          </p:cNvPr>
          <p:cNvSpPr txBox="1"/>
          <p:nvPr/>
        </p:nvSpPr>
        <p:spPr>
          <a:xfrm>
            <a:off x="2221988" y="4223684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5B6C68-4237-F793-781F-20D6F612CF7B}"/>
              </a:ext>
            </a:extLst>
          </p:cNvPr>
          <p:cNvSpPr txBox="1"/>
          <p:nvPr/>
        </p:nvSpPr>
        <p:spPr>
          <a:xfrm>
            <a:off x="452181" y="3519178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A0D845-0187-48C0-ADBD-135181FD0B2E}"/>
                  </a:ext>
                </a:extLst>
              </p:cNvPr>
              <p:cNvSpPr txBox="1"/>
              <p:nvPr/>
            </p:nvSpPr>
            <p:spPr>
              <a:xfrm>
                <a:off x="1357372" y="2380799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A0D845-0187-48C0-ADBD-135181FD0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372" y="2380799"/>
                <a:ext cx="58512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DE1C5FDF-D524-27EF-20F8-ACBE801C0626}"/>
              </a:ext>
            </a:extLst>
          </p:cNvPr>
          <p:cNvSpPr txBox="1"/>
          <p:nvPr/>
        </p:nvSpPr>
        <p:spPr>
          <a:xfrm>
            <a:off x="6365950" y="651413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45EAD9-D618-9508-655B-AC857730C145}"/>
              </a:ext>
            </a:extLst>
          </p:cNvPr>
          <p:cNvSpPr txBox="1"/>
          <p:nvPr/>
        </p:nvSpPr>
        <p:spPr>
          <a:xfrm>
            <a:off x="4596143" y="580963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F630F6-77E6-1859-B501-F5C5E60EAE27}"/>
                  </a:ext>
                </a:extLst>
              </p:cNvPr>
              <p:cNvSpPr txBox="1"/>
              <p:nvPr/>
            </p:nvSpPr>
            <p:spPr>
              <a:xfrm>
                <a:off x="5501334" y="4671251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F630F6-77E6-1859-B501-F5C5E60EA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334" y="4671251"/>
                <a:ext cx="585129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ECBB085-A92F-32BF-11A6-F9483A93E56E}"/>
                  </a:ext>
                </a:extLst>
              </p:cNvPr>
              <p:cNvSpPr txBox="1"/>
              <p:nvPr/>
            </p:nvSpPr>
            <p:spPr>
              <a:xfrm>
                <a:off x="7440204" y="540952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ECBB085-A92F-32BF-11A6-F9483A93E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04" y="5409520"/>
                <a:ext cx="58512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31FA74E-5957-2153-4826-9214BAA33FF6}"/>
                  </a:ext>
                </a:extLst>
              </p:cNvPr>
              <p:cNvSpPr txBox="1"/>
              <p:nvPr/>
            </p:nvSpPr>
            <p:spPr>
              <a:xfrm>
                <a:off x="9712567" y="4671251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31FA74E-5957-2153-4826-9214BAA33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2567" y="4671251"/>
                <a:ext cx="58512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AFE1464-4705-D86A-1385-F3F8BBDB016C}"/>
                  </a:ext>
                </a:extLst>
              </p:cNvPr>
              <p:cNvSpPr txBox="1"/>
              <p:nvPr/>
            </p:nvSpPr>
            <p:spPr>
              <a:xfrm>
                <a:off x="11651437" y="540952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AFE1464-4705-D86A-1385-F3F8BBDB0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437" y="5409520"/>
                <a:ext cx="585129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A2737D-5F62-50DF-0B44-AC444FCDFB80}"/>
                  </a:ext>
                </a:extLst>
              </p:cNvPr>
              <p:cNvSpPr txBox="1"/>
              <p:nvPr/>
            </p:nvSpPr>
            <p:spPr>
              <a:xfrm>
                <a:off x="10585113" y="6471877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A2737D-5F62-50DF-0B44-AC444FCDF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113" y="6471877"/>
                <a:ext cx="585129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FF8940-0490-2553-729D-F20CB4FC309B}"/>
                  </a:ext>
                </a:extLst>
              </p:cNvPr>
              <p:cNvSpPr txBox="1"/>
              <p:nvPr/>
            </p:nvSpPr>
            <p:spPr>
              <a:xfrm>
                <a:off x="8805781" y="580963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FF8940-0490-2553-729D-F20CB4FC3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81" y="5809630"/>
                <a:ext cx="585129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A4AB4183-F434-1762-276D-1C7960D472E5}"/>
              </a:ext>
            </a:extLst>
          </p:cNvPr>
          <p:cNvSpPr/>
          <p:nvPr/>
        </p:nvSpPr>
        <p:spPr>
          <a:xfrm>
            <a:off x="9640211" y="0"/>
            <a:ext cx="255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422BCE-1C6F-C13E-561B-B6D46313DBB6}"/>
                  </a:ext>
                </a:extLst>
              </p:cNvPr>
              <p:cNvSpPr txBox="1"/>
              <p:nvPr/>
            </p:nvSpPr>
            <p:spPr>
              <a:xfrm>
                <a:off x="2345997" y="1073921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422BCE-1C6F-C13E-561B-B6D46313D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97" y="1073921"/>
                <a:ext cx="585129" cy="43640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16E680-9707-3013-3C16-5993B7067D37}"/>
                  </a:ext>
                </a:extLst>
              </p:cNvPr>
              <p:cNvSpPr txBox="1"/>
              <p:nvPr/>
            </p:nvSpPr>
            <p:spPr>
              <a:xfrm>
                <a:off x="1323490" y="80605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16E680-9707-3013-3C16-5993B7067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490" y="80605"/>
                <a:ext cx="585129" cy="4364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0F0E6A-F996-4B8C-FBBF-76507EBA7E8F}"/>
                  </a:ext>
                </a:extLst>
              </p:cNvPr>
              <p:cNvSpPr txBox="1"/>
              <p:nvPr/>
            </p:nvSpPr>
            <p:spPr>
              <a:xfrm>
                <a:off x="6491535" y="1073921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0F0E6A-F996-4B8C-FBBF-76507EBA7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535" y="1073921"/>
                <a:ext cx="585129" cy="43640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330CD2-AB37-6ED1-C91B-85BC114AF80B}"/>
                  </a:ext>
                </a:extLst>
              </p:cNvPr>
              <p:cNvSpPr txBox="1"/>
              <p:nvPr/>
            </p:nvSpPr>
            <p:spPr>
              <a:xfrm>
                <a:off x="4518368" y="1387898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330CD2-AB37-6ED1-C91B-85BC114AF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368" y="1387898"/>
                <a:ext cx="585129" cy="43640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92DD33-4AB0-350B-6371-28ED7A3D4E79}"/>
                  </a:ext>
                </a:extLst>
              </p:cNvPr>
              <p:cNvSpPr txBox="1"/>
              <p:nvPr/>
            </p:nvSpPr>
            <p:spPr>
              <a:xfrm>
                <a:off x="3449551" y="549826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F92DD33-4AB0-350B-6371-28ED7A3D4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551" y="5498267"/>
                <a:ext cx="585129" cy="43640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BB796C-47DA-09A6-E79C-DB2BA8AA6C55}"/>
                  </a:ext>
                </a:extLst>
              </p:cNvPr>
              <p:cNvSpPr txBox="1"/>
              <p:nvPr/>
            </p:nvSpPr>
            <p:spPr>
              <a:xfrm>
                <a:off x="2242493" y="647187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BB796C-47DA-09A6-E79C-DB2BA8AA6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93" y="6471877"/>
                <a:ext cx="585129" cy="4364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9060251-579D-92C5-FD35-69CDCDA75BAF}"/>
                  </a:ext>
                </a:extLst>
              </p:cNvPr>
              <p:cNvSpPr txBox="1"/>
              <p:nvPr/>
            </p:nvSpPr>
            <p:spPr>
              <a:xfrm>
                <a:off x="296889" y="599206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9060251-579D-92C5-FD35-69CDCDA75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9" y="5992067"/>
                <a:ext cx="585129" cy="43640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075BA39-7936-CEBB-04EB-9FB0AC542186}"/>
                  </a:ext>
                </a:extLst>
              </p:cNvPr>
              <p:cNvSpPr txBox="1"/>
              <p:nvPr/>
            </p:nvSpPr>
            <p:spPr>
              <a:xfrm>
                <a:off x="1591966" y="4614535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075BA39-7936-CEBB-04EB-9FB0AC542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966" y="4614535"/>
                <a:ext cx="585129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0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D62CCE3-2BA8-1B12-0789-C4A8F7362F98}"/>
                  </a:ext>
                </a:extLst>
              </p:cNvPr>
              <p:cNvSpPr txBox="1"/>
              <p:nvPr/>
            </p:nvSpPr>
            <p:spPr>
              <a:xfrm>
                <a:off x="1591966" y="4614535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D62CCE3-2BA8-1B12-0789-C4A8F7362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966" y="4614535"/>
                <a:ext cx="585129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CF33C3A-C2E9-B428-9E51-518BAE39F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1" y="0"/>
            <a:ext cx="12168398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4414F3-7F56-C0CC-8B6C-AB05A799C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26" y="310101"/>
            <a:ext cx="3084256" cy="1701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159C09-E781-5985-1849-15C0D6880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873" y="310101"/>
            <a:ext cx="3084256" cy="17012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38F78F-1236-F1FE-790C-2D137BCBA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420" y="310101"/>
            <a:ext cx="3084256" cy="17012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388C7E-E077-0F5E-79F4-C4A418D7CA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26" y="2578370"/>
            <a:ext cx="3084256" cy="17012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02516A-5F92-B9C9-9306-1C4E6E6A1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873" y="2578370"/>
            <a:ext cx="3084256" cy="17012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2DF546-2075-440C-7F20-436FCA8E5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420" y="2578370"/>
            <a:ext cx="3084256" cy="17012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3B58F2E-75BD-7B8B-5136-EF315D439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24" y="4846639"/>
            <a:ext cx="3084256" cy="170125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4FF49B-CD66-4C2A-D5DB-8A4199E5D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871" y="4846639"/>
            <a:ext cx="3084256" cy="17012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5FE0FD1-637F-410B-689D-C56817979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418" y="4846639"/>
            <a:ext cx="3084256" cy="170125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78C3639-C930-AB65-87B1-372C6D8F1A69}"/>
              </a:ext>
            </a:extLst>
          </p:cNvPr>
          <p:cNvSpPr txBox="1"/>
          <p:nvPr/>
        </p:nvSpPr>
        <p:spPr>
          <a:xfrm>
            <a:off x="3407279" y="96067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4AF8C3-6FA8-0F18-1004-230D0D0ADF4C}"/>
              </a:ext>
            </a:extLst>
          </p:cNvPr>
          <p:cNvSpPr txBox="1"/>
          <p:nvPr/>
        </p:nvSpPr>
        <p:spPr>
          <a:xfrm>
            <a:off x="2213377" y="195759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E3962C-857C-9C5F-340E-3B8B59E91467}"/>
              </a:ext>
            </a:extLst>
          </p:cNvPr>
          <p:cNvSpPr txBox="1"/>
          <p:nvPr/>
        </p:nvSpPr>
        <p:spPr>
          <a:xfrm>
            <a:off x="544460" y="1248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9B9ECD-285D-4A31-35CF-80F1D381DDBF}"/>
                  </a:ext>
                </a:extLst>
              </p:cNvPr>
              <p:cNvSpPr txBox="1"/>
              <p:nvPr/>
            </p:nvSpPr>
            <p:spPr>
              <a:xfrm>
                <a:off x="1371323" y="110046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9B9ECD-285D-4A31-35CF-80F1D381D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323" y="110046"/>
                <a:ext cx="58512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1741A148-5F53-A90C-DFBB-49825278E34C}"/>
              </a:ext>
            </a:extLst>
          </p:cNvPr>
          <p:cNvSpPr txBox="1"/>
          <p:nvPr/>
        </p:nvSpPr>
        <p:spPr>
          <a:xfrm>
            <a:off x="7546826" y="104837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D9AB2B-9BA6-B2AD-563C-1BCC6BE5E87A}"/>
              </a:ext>
            </a:extLst>
          </p:cNvPr>
          <p:cNvSpPr txBox="1"/>
          <p:nvPr/>
        </p:nvSpPr>
        <p:spPr>
          <a:xfrm>
            <a:off x="6385327" y="195293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CC98F3-829E-F012-EC49-D678F283C86F}"/>
              </a:ext>
            </a:extLst>
          </p:cNvPr>
          <p:cNvSpPr txBox="1"/>
          <p:nvPr/>
        </p:nvSpPr>
        <p:spPr>
          <a:xfrm>
            <a:off x="5510870" y="11004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1F1D55-772F-4402-BB0E-065D65866AEF}"/>
                  </a:ext>
                </a:extLst>
              </p:cNvPr>
              <p:cNvSpPr txBox="1"/>
              <p:nvPr/>
            </p:nvSpPr>
            <p:spPr>
              <a:xfrm>
                <a:off x="4681524" y="1248425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E1F1D55-772F-4402-BB0E-065D65866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24" y="1248425"/>
                <a:ext cx="585129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8ABD21A-6109-D168-0E32-EEE0FF0AB443}"/>
              </a:ext>
            </a:extLst>
          </p:cNvPr>
          <p:cNvSpPr txBox="1"/>
          <p:nvPr/>
        </p:nvSpPr>
        <p:spPr>
          <a:xfrm>
            <a:off x="11647540" y="97903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71DE2D-D4BE-1129-3445-1E6648DBD713}"/>
              </a:ext>
            </a:extLst>
          </p:cNvPr>
          <p:cNvSpPr txBox="1"/>
          <p:nvPr/>
        </p:nvSpPr>
        <p:spPr>
          <a:xfrm>
            <a:off x="10539779" y="1952931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41AB38-0CDD-5BD9-A267-D5152360B2D3}"/>
              </a:ext>
            </a:extLst>
          </p:cNvPr>
          <p:cNvSpPr txBox="1"/>
          <p:nvPr/>
        </p:nvSpPr>
        <p:spPr>
          <a:xfrm>
            <a:off x="8769972" y="1248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1407B4-5938-E951-72E9-64A0800B83A2}"/>
                  </a:ext>
                </a:extLst>
              </p:cNvPr>
              <p:cNvSpPr txBox="1"/>
              <p:nvPr/>
            </p:nvSpPr>
            <p:spPr>
              <a:xfrm>
                <a:off x="9675163" y="110046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11407B4-5938-E951-72E9-64A0800B8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163" y="110046"/>
                <a:ext cx="585129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10D5EF73-5EF3-FBDD-CEF1-79C0DA3B463C}"/>
              </a:ext>
            </a:extLst>
          </p:cNvPr>
          <p:cNvSpPr txBox="1"/>
          <p:nvPr/>
        </p:nvSpPr>
        <p:spPr>
          <a:xfrm>
            <a:off x="11670286" y="324053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6A64F6-1D6B-B4C3-0F7C-7C885DD9C6C5}"/>
              </a:ext>
            </a:extLst>
          </p:cNvPr>
          <p:cNvSpPr txBox="1"/>
          <p:nvPr/>
        </p:nvSpPr>
        <p:spPr>
          <a:xfrm>
            <a:off x="10562525" y="4214425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32FF57-9FE7-C6B5-B75B-469036262E9E}"/>
              </a:ext>
            </a:extLst>
          </p:cNvPr>
          <p:cNvSpPr txBox="1"/>
          <p:nvPr/>
        </p:nvSpPr>
        <p:spPr>
          <a:xfrm>
            <a:off x="8792718" y="350991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A5CD0C-8E39-5840-B85E-BF9D210B68AE}"/>
                  </a:ext>
                </a:extLst>
              </p:cNvPr>
              <p:cNvSpPr txBox="1"/>
              <p:nvPr/>
            </p:nvSpPr>
            <p:spPr>
              <a:xfrm>
                <a:off x="9697909" y="237154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BA5CD0C-8E39-5840-B85E-BF9D210B6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7909" y="2371540"/>
                <a:ext cx="58512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2B554CF3-C323-1B26-2819-5DD54EC6BF85}"/>
              </a:ext>
            </a:extLst>
          </p:cNvPr>
          <p:cNvSpPr txBox="1"/>
          <p:nvPr/>
        </p:nvSpPr>
        <p:spPr>
          <a:xfrm>
            <a:off x="7588622" y="3257154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8A8021A-D68B-711D-C679-155C64DE42BF}"/>
              </a:ext>
            </a:extLst>
          </p:cNvPr>
          <p:cNvSpPr txBox="1"/>
          <p:nvPr/>
        </p:nvSpPr>
        <p:spPr>
          <a:xfrm>
            <a:off x="6480861" y="423104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E17200-E8C9-D686-CC5A-088F8E0EA7C3}"/>
              </a:ext>
            </a:extLst>
          </p:cNvPr>
          <p:cNvSpPr txBox="1"/>
          <p:nvPr/>
        </p:nvSpPr>
        <p:spPr>
          <a:xfrm>
            <a:off x="4711054" y="3526543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DE07BA-9C24-3C81-EA38-7A25EA487001}"/>
                  </a:ext>
                </a:extLst>
              </p:cNvPr>
              <p:cNvSpPr txBox="1"/>
              <p:nvPr/>
            </p:nvSpPr>
            <p:spPr>
              <a:xfrm>
                <a:off x="5616245" y="2388164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DE07BA-9C24-3C81-EA38-7A25EA487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245" y="2388164"/>
                <a:ext cx="585129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7BF77E0-BF45-7536-9585-C0DEE367C862}"/>
              </a:ext>
            </a:extLst>
          </p:cNvPr>
          <p:cNvSpPr txBox="1"/>
          <p:nvPr/>
        </p:nvSpPr>
        <p:spPr>
          <a:xfrm>
            <a:off x="3329749" y="3249789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2E026A-E9E5-0DCD-535E-B7999063F21E}"/>
              </a:ext>
            </a:extLst>
          </p:cNvPr>
          <p:cNvSpPr txBox="1"/>
          <p:nvPr/>
        </p:nvSpPr>
        <p:spPr>
          <a:xfrm>
            <a:off x="2221988" y="4223684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5B6C68-4237-F793-781F-20D6F612CF7B}"/>
              </a:ext>
            </a:extLst>
          </p:cNvPr>
          <p:cNvSpPr txBox="1"/>
          <p:nvPr/>
        </p:nvSpPr>
        <p:spPr>
          <a:xfrm>
            <a:off x="452181" y="3519178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A0D845-0187-48C0-ADBD-135181FD0B2E}"/>
                  </a:ext>
                </a:extLst>
              </p:cNvPr>
              <p:cNvSpPr txBox="1"/>
              <p:nvPr/>
            </p:nvSpPr>
            <p:spPr>
              <a:xfrm>
                <a:off x="1357372" y="2380799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A0D845-0187-48C0-ADBD-135181FD0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372" y="2380799"/>
                <a:ext cx="585129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53F6219-6CAF-9F4C-EECB-1A8EE31AE535}"/>
                  </a:ext>
                </a:extLst>
              </p:cNvPr>
              <p:cNvSpPr txBox="1"/>
              <p:nvPr/>
            </p:nvSpPr>
            <p:spPr>
              <a:xfrm>
                <a:off x="3449551" y="549826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53F6219-6CAF-9F4C-EECB-1A8EE31AE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551" y="5498267"/>
                <a:ext cx="585129" cy="4364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DE1C5FDF-D524-27EF-20F8-ACBE801C0626}"/>
              </a:ext>
            </a:extLst>
          </p:cNvPr>
          <p:cNvSpPr txBox="1"/>
          <p:nvPr/>
        </p:nvSpPr>
        <p:spPr>
          <a:xfrm>
            <a:off x="6365950" y="6514136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45EAD9-D618-9508-655B-AC857730C145}"/>
              </a:ext>
            </a:extLst>
          </p:cNvPr>
          <p:cNvSpPr txBox="1"/>
          <p:nvPr/>
        </p:nvSpPr>
        <p:spPr>
          <a:xfrm>
            <a:off x="4596143" y="5809630"/>
            <a:ext cx="585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F630F6-77E6-1859-B501-F5C5E60EAE27}"/>
                  </a:ext>
                </a:extLst>
              </p:cNvPr>
              <p:cNvSpPr txBox="1"/>
              <p:nvPr/>
            </p:nvSpPr>
            <p:spPr>
              <a:xfrm>
                <a:off x="5501334" y="4671251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3F630F6-77E6-1859-B501-F5C5E60EA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334" y="4671251"/>
                <a:ext cx="58512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ECBB085-A92F-32BF-11A6-F9483A93E56E}"/>
                  </a:ext>
                </a:extLst>
              </p:cNvPr>
              <p:cNvSpPr txBox="1"/>
              <p:nvPr/>
            </p:nvSpPr>
            <p:spPr>
              <a:xfrm>
                <a:off x="7440204" y="540952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ECBB085-A92F-32BF-11A6-F9483A93E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204" y="5409520"/>
                <a:ext cx="585129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31FA74E-5957-2153-4826-9214BAA33FF6}"/>
                  </a:ext>
                </a:extLst>
              </p:cNvPr>
              <p:cNvSpPr txBox="1"/>
              <p:nvPr/>
            </p:nvSpPr>
            <p:spPr>
              <a:xfrm>
                <a:off x="9712567" y="4671251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31FA74E-5957-2153-4826-9214BAA33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2567" y="4671251"/>
                <a:ext cx="585129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AFE1464-4705-D86A-1385-F3F8BBDB016C}"/>
                  </a:ext>
                </a:extLst>
              </p:cNvPr>
              <p:cNvSpPr txBox="1"/>
              <p:nvPr/>
            </p:nvSpPr>
            <p:spPr>
              <a:xfrm>
                <a:off x="11651437" y="540952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AFE1464-4705-D86A-1385-F3F8BBDB0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437" y="5409520"/>
                <a:ext cx="585129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A2737D-5F62-50DF-0B44-AC444FCDFB80}"/>
                  </a:ext>
                </a:extLst>
              </p:cNvPr>
              <p:cNvSpPr txBox="1"/>
              <p:nvPr/>
            </p:nvSpPr>
            <p:spPr>
              <a:xfrm>
                <a:off x="10585113" y="6471877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CA2737D-5F62-50DF-0B44-AC444FCDF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113" y="6471877"/>
                <a:ext cx="585129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FF8940-0490-2553-729D-F20CB4FC309B}"/>
                  </a:ext>
                </a:extLst>
              </p:cNvPr>
              <p:cNvSpPr txBox="1"/>
              <p:nvPr/>
            </p:nvSpPr>
            <p:spPr>
              <a:xfrm>
                <a:off x="8805781" y="5809630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6FF8940-0490-2553-729D-F20CB4FC3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5781" y="5809630"/>
                <a:ext cx="585129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422BCE-1C6F-C13E-561B-B6D46313DBB6}"/>
                  </a:ext>
                </a:extLst>
              </p:cNvPr>
              <p:cNvSpPr txBox="1"/>
              <p:nvPr/>
            </p:nvSpPr>
            <p:spPr>
              <a:xfrm>
                <a:off x="2345997" y="1073921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F422BCE-1C6F-C13E-561B-B6D46313D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97" y="1073921"/>
                <a:ext cx="585129" cy="43640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16E680-9707-3013-3C16-5993B7067D37}"/>
                  </a:ext>
                </a:extLst>
              </p:cNvPr>
              <p:cNvSpPr txBox="1"/>
              <p:nvPr/>
            </p:nvSpPr>
            <p:spPr>
              <a:xfrm>
                <a:off x="1323490" y="80605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16E680-9707-3013-3C16-5993B7067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490" y="80605"/>
                <a:ext cx="585129" cy="43640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0F0E6A-F996-4B8C-FBBF-76507EBA7E8F}"/>
                  </a:ext>
                </a:extLst>
              </p:cNvPr>
              <p:cNvSpPr txBox="1"/>
              <p:nvPr/>
            </p:nvSpPr>
            <p:spPr>
              <a:xfrm>
                <a:off x="6491535" y="1073921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0F0E6A-F996-4B8C-FBBF-76507EBA7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535" y="1073921"/>
                <a:ext cx="585129" cy="43640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330CD2-AB37-6ED1-C91B-85BC114AF80B}"/>
                  </a:ext>
                </a:extLst>
              </p:cNvPr>
              <p:cNvSpPr txBox="1"/>
              <p:nvPr/>
            </p:nvSpPr>
            <p:spPr>
              <a:xfrm>
                <a:off x="4518368" y="1387898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330CD2-AB37-6ED1-C91B-85BC114AF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368" y="1387898"/>
                <a:ext cx="585129" cy="4364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A4AB4183-F434-1762-276D-1C7960D472E5}"/>
              </a:ext>
            </a:extLst>
          </p:cNvPr>
          <p:cNvSpPr/>
          <p:nvPr/>
        </p:nvSpPr>
        <p:spPr>
          <a:xfrm>
            <a:off x="0" y="0"/>
            <a:ext cx="255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29F1C6-57E3-711F-18D3-65A8FBBD2397}"/>
                  </a:ext>
                </a:extLst>
              </p:cNvPr>
              <p:cNvSpPr txBox="1"/>
              <p:nvPr/>
            </p:nvSpPr>
            <p:spPr>
              <a:xfrm>
                <a:off x="10631082" y="1125050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29F1C6-57E3-711F-18D3-65A8FBBD2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1082" y="1125050"/>
                <a:ext cx="585129" cy="43640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D7086F-7C4D-9C4F-1BD0-46134E67059A}"/>
                  </a:ext>
                </a:extLst>
              </p:cNvPr>
              <p:cNvSpPr txBox="1"/>
              <p:nvPr/>
            </p:nvSpPr>
            <p:spPr>
              <a:xfrm>
                <a:off x="9601052" y="73754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D7086F-7C4D-9C4F-1BD0-46134E670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052" y="73754"/>
                <a:ext cx="585129" cy="43640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53C8EA3-224A-C8B2-8DDF-32B73B84AC82}"/>
                  </a:ext>
                </a:extLst>
              </p:cNvPr>
              <p:cNvSpPr txBox="1"/>
              <p:nvPr/>
            </p:nvSpPr>
            <p:spPr>
              <a:xfrm>
                <a:off x="2451369" y="3369849"/>
                <a:ext cx="585129" cy="44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53C8EA3-224A-C8B2-8DDF-32B73B84A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369" y="3369849"/>
                <a:ext cx="585129" cy="44268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1CE557F-F2E2-E8A7-BA4F-5D7F3FF1039B}"/>
                  </a:ext>
                </a:extLst>
              </p:cNvPr>
              <p:cNvSpPr txBox="1"/>
              <p:nvPr/>
            </p:nvSpPr>
            <p:spPr>
              <a:xfrm>
                <a:off x="1220736" y="2371540"/>
                <a:ext cx="585129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1CE557F-F2E2-E8A7-BA4F-5D7F3FF10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736" y="2371540"/>
                <a:ext cx="585129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364BBCC-3F26-8938-E84F-54DFE3297FAD}"/>
                  </a:ext>
                </a:extLst>
              </p:cNvPr>
              <p:cNvSpPr txBox="1"/>
              <p:nvPr/>
            </p:nvSpPr>
            <p:spPr>
              <a:xfrm>
                <a:off x="6434085" y="3406244"/>
                <a:ext cx="752014" cy="4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364BBCC-3F26-8938-E84F-54DFE3297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085" y="3406244"/>
                <a:ext cx="752014" cy="430118"/>
              </a:xfrm>
              <a:prstGeom prst="rect">
                <a:avLst/>
              </a:prstGeom>
              <a:blipFill>
                <a:blip r:embed="rId26"/>
                <a:stretch>
                  <a:fillRect t="-1429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1551C0C-2144-2CEE-0C8E-5B777A9F6666}"/>
                  </a:ext>
                </a:extLst>
              </p:cNvPr>
              <p:cNvSpPr txBox="1"/>
              <p:nvPr/>
            </p:nvSpPr>
            <p:spPr>
              <a:xfrm>
                <a:off x="5432407" y="2341062"/>
                <a:ext cx="585129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1551C0C-2144-2CEE-0C8E-5B777A9F6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407" y="2341062"/>
                <a:ext cx="585129" cy="40011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1397FA5-9877-9140-0811-D15CE952A312}"/>
                  </a:ext>
                </a:extLst>
              </p:cNvPr>
              <p:cNvSpPr txBox="1"/>
              <p:nvPr/>
            </p:nvSpPr>
            <p:spPr>
              <a:xfrm>
                <a:off x="10617900" y="3366701"/>
                <a:ext cx="585129" cy="44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1397FA5-9877-9140-0811-D15CE952A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7900" y="3366701"/>
                <a:ext cx="585129" cy="44268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295C65D-5344-EE1C-D3CA-C3E04FC7B968}"/>
                  </a:ext>
                </a:extLst>
              </p:cNvPr>
              <p:cNvSpPr txBox="1"/>
              <p:nvPr/>
            </p:nvSpPr>
            <p:spPr>
              <a:xfrm>
                <a:off x="9643511" y="2332196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295C65D-5344-EE1C-D3CA-C3E04FC7B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3511" y="2332196"/>
                <a:ext cx="585129" cy="43640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55934F-D5B9-BDED-FC30-C75A2416AAA1}"/>
                  </a:ext>
                </a:extLst>
              </p:cNvPr>
              <p:cNvSpPr txBox="1"/>
              <p:nvPr/>
            </p:nvSpPr>
            <p:spPr>
              <a:xfrm>
                <a:off x="2333025" y="5697802"/>
                <a:ext cx="5851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B55934F-D5B9-BDED-FC30-C75A2416A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025" y="5697802"/>
                <a:ext cx="585129" cy="4001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C2A2BE7-F332-4D34-2A5A-BED79F16998D}"/>
                  </a:ext>
                </a:extLst>
              </p:cNvPr>
              <p:cNvSpPr txBox="1"/>
              <p:nvPr/>
            </p:nvSpPr>
            <p:spPr>
              <a:xfrm>
                <a:off x="1475658" y="4585414"/>
                <a:ext cx="549662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C2A2BE7-F332-4D34-2A5A-BED79F169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8" y="4585414"/>
                <a:ext cx="549662" cy="43640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4964A3F-FBD5-5557-367A-B0F710F5B764}"/>
                  </a:ext>
                </a:extLst>
              </p:cNvPr>
              <p:cNvSpPr txBox="1"/>
              <p:nvPr/>
            </p:nvSpPr>
            <p:spPr>
              <a:xfrm>
                <a:off x="6574343" y="5704142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4964A3F-FBD5-5557-367A-B0F710F5B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343" y="5704142"/>
                <a:ext cx="585129" cy="436402"/>
              </a:xfrm>
              <a:prstGeom prst="rect">
                <a:avLst/>
              </a:prstGeom>
              <a:blipFill>
                <a:blip r:embed="rId32"/>
                <a:stretch>
                  <a:fillRect l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62FEAFF-651E-0BB7-2EDE-929F0542BF62}"/>
                  </a:ext>
                </a:extLst>
              </p:cNvPr>
              <p:cNvSpPr txBox="1"/>
              <p:nvPr/>
            </p:nvSpPr>
            <p:spPr>
              <a:xfrm>
                <a:off x="7632802" y="5437643"/>
                <a:ext cx="404332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62FEAFF-651E-0BB7-2EDE-929F0542B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802" y="5437643"/>
                <a:ext cx="404332" cy="40011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1A3CAE82-4575-5C12-3C73-E7E4DCDD5A6B}"/>
                  </a:ext>
                </a:extLst>
              </p:cNvPr>
              <p:cNvSpPr txBox="1"/>
              <p:nvPr/>
            </p:nvSpPr>
            <p:spPr>
              <a:xfrm>
                <a:off x="10767843" y="5686666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1A3CAE82-4575-5C12-3C73-E7E4DCDD5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7843" y="5686666"/>
                <a:ext cx="585129" cy="436402"/>
              </a:xfrm>
              <a:prstGeom prst="rect">
                <a:avLst/>
              </a:prstGeom>
              <a:blipFill>
                <a:blip r:embed="rId34"/>
                <a:stretch>
                  <a:fillRect l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1A1C9E2-1E04-2900-0104-B8FE8BB9B274}"/>
                  </a:ext>
                </a:extLst>
              </p:cNvPr>
              <p:cNvSpPr txBox="1"/>
              <p:nvPr/>
            </p:nvSpPr>
            <p:spPr>
              <a:xfrm>
                <a:off x="8662454" y="5899710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1A1C9E2-1E04-2900-0104-B8FE8BB9B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2454" y="5899710"/>
                <a:ext cx="585129" cy="43640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3D58B41-E8CF-C341-5BB4-7CFBB737AF6C}"/>
                  </a:ext>
                </a:extLst>
              </p:cNvPr>
              <p:cNvSpPr txBox="1"/>
              <p:nvPr/>
            </p:nvSpPr>
            <p:spPr>
              <a:xfrm>
                <a:off x="10538214" y="6576042"/>
                <a:ext cx="585129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3D58B41-E8CF-C341-5BB4-7CFBB737A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8214" y="6576042"/>
                <a:ext cx="585129" cy="43640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6765B70-0548-9A27-63D4-BA0C9D21E784}"/>
                  </a:ext>
                </a:extLst>
              </p:cNvPr>
              <p:cNvSpPr txBox="1"/>
              <p:nvPr/>
            </p:nvSpPr>
            <p:spPr>
              <a:xfrm>
                <a:off x="11777674" y="5388476"/>
                <a:ext cx="298465" cy="436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6765B70-0548-9A27-63D4-BA0C9D21E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7674" y="5388476"/>
                <a:ext cx="298465" cy="436402"/>
              </a:xfrm>
              <a:prstGeom prst="rect">
                <a:avLst/>
              </a:prstGeom>
              <a:blipFill>
                <a:blip r:embed="rId37"/>
                <a:stretch>
                  <a:fillRect l="-10204" r="-22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71500D0-86A7-2A91-A304-620F20D6584E}"/>
                  </a:ext>
                </a:extLst>
              </p:cNvPr>
              <p:cNvSpPr txBox="1"/>
              <p:nvPr/>
            </p:nvSpPr>
            <p:spPr>
              <a:xfrm>
                <a:off x="2242493" y="647187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71500D0-86A7-2A91-A304-620F20D65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93" y="6471877"/>
                <a:ext cx="585129" cy="43640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FAF33DE-09FE-26D1-E14F-27B11A42CD61}"/>
                  </a:ext>
                </a:extLst>
              </p:cNvPr>
              <p:cNvSpPr txBox="1"/>
              <p:nvPr/>
            </p:nvSpPr>
            <p:spPr>
              <a:xfrm>
                <a:off x="296889" y="5992067"/>
                <a:ext cx="585129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FAF33DE-09FE-26D1-E14F-27B11A42C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89" y="5992067"/>
                <a:ext cx="585129" cy="43640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85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43" grpId="0"/>
      <p:bldP spid="52" grpId="0" animBg="1"/>
      <p:bldP spid="53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 animBg="1"/>
      <p:bldP spid="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" id="{858402C0-A60E-4CAD-9596-562C0E321093}" vid="{D494FB1D-7A2A-44B5-ACF6-527D47367E6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Date &amp; Title</Template>
  <TotalTime>165</TotalTime>
  <Words>285</Words>
  <Application>Microsoft Office PowerPoint</Application>
  <PresentationFormat>Widescreen</PresentationFormat>
  <Paragraphs>191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Pythagoras – Multiple Steps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</dc:title>
  <dc:creator>Christopher Potter</dc:creator>
  <cp:lastModifiedBy>Craig Barton</cp:lastModifiedBy>
  <cp:revision>14</cp:revision>
  <dcterms:created xsi:type="dcterms:W3CDTF">2022-06-08T08:59:29Z</dcterms:created>
  <dcterms:modified xsi:type="dcterms:W3CDTF">2023-08-15T14:21:24Z</dcterms:modified>
</cp:coreProperties>
</file>