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8"/>
  </p:notesMasterIdLst>
  <p:sldIdLst>
    <p:sldId id="324" r:id="rId3"/>
    <p:sldId id="345" r:id="rId4"/>
    <p:sldId id="344" r:id="rId5"/>
    <p:sldId id="316" r:id="rId6"/>
    <p:sldId id="34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467" autoAdjust="0"/>
  </p:normalViewPr>
  <p:slideViewPr>
    <p:cSldViewPr snapToGrid="0">
      <p:cViewPr varScale="1">
        <p:scale>
          <a:sx n="101" d="100"/>
          <a:sy n="101" d="100"/>
        </p:scale>
        <p:origin x="99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903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82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316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68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373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878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98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8457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8412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4763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00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3764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7292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0165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7641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876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721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813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49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77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87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47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16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45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30F9-5487-4E4F-A29D-8B5E0E83CF66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0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8.png"/><Relationship Id="rId12" Type="http://schemas.openxmlformats.org/officeDocument/2006/relationships/image" Target="../media/image3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11" Type="http://schemas.openxmlformats.org/officeDocument/2006/relationships/image" Target="../media/image36.png"/><Relationship Id="rId5" Type="http://schemas.openxmlformats.org/officeDocument/2006/relationships/image" Target="../media/image10.png"/><Relationship Id="rId10" Type="http://schemas.openxmlformats.org/officeDocument/2006/relationships/image" Target="../media/image35.png"/><Relationship Id="rId4" Type="http://schemas.openxmlformats.org/officeDocument/2006/relationships/image" Target="../media/image9.png"/><Relationship Id="rId9" Type="http://schemas.openxmlformats.org/officeDocument/2006/relationships/image" Target="../media/image3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0.png"/><Relationship Id="rId7" Type="http://schemas.openxmlformats.org/officeDocument/2006/relationships/image" Target="../media/image37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61.png"/><Relationship Id="rId5" Type="http://schemas.openxmlformats.org/officeDocument/2006/relationships/image" Target="../media/image351.png"/><Relationship Id="rId10" Type="http://schemas.openxmlformats.org/officeDocument/2006/relationships/image" Target="../media/image40.png"/><Relationship Id="rId4" Type="http://schemas.openxmlformats.org/officeDocument/2006/relationships/image" Target="../media/image340.png"/><Relationship Id="rId9" Type="http://schemas.openxmlformats.org/officeDocument/2006/relationships/image" Target="../media/image3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04931" y="463795"/>
            <a:ext cx="6182139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Median: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Is the median this number?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Can I spot the median?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2822987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defRPr/>
              </a:pPr>
              <a:r>
                <a:rPr lang="en-GB" sz="2400" dirty="0">
                  <a:solidFill>
                    <a:prstClr val="white"/>
                  </a:solidFill>
                  <a:latin typeface="Calibri Light" panose="020F0302020204030204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defRPr/>
              </a:pPr>
              <a:r>
                <a:rPr lang="en-GB" sz="2400" dirty="0">
                  <a:solidFill>
                    <a:prstClr val="white"/>
                  </a:solidFill>
                  <a:latin typeface="Calibri Light" panose="020F0302020204030204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defRPr/>
              </a:pPr>
              <a:r>
                <a:rPr lang="en-GB" sz="2400" dirty="0">
                  <a:solidFill>
                    <a:prstClr val="white"/>
                  </a:solidFill>
                  <a:latin typeface="Calibri Light" panose="020F0302020204030204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6" y="6218762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  Rule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6F51FEC-B2EE-4F40-BEC0-EEB877F599F0}"/>
                  </a:ext>
                </a:extLst>
              </p:cNvPr>
              <p:cNvSpPr txBox="1"/>
              <p:nvPr/>
            </p:nvSpPr>
            <p:spPr>
              <a:xfrm>
                <a:off x="2822987" y="4288111"/>
                <a:ext cx="116756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1,</m:t>
                      </m:r>
                      <m:r>
                        <a:rPr kumimoji="0" lang="en-GB" sz="32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3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kumimoji="0" lang="en-GB" sz="32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kumimoji="0" lang="en-GB" sz="3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kumimoji="0" lang="en-GB" sz="32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kumimoji="0" lang="en-GB" sz="3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6F51FEC-B2EE-4F40-BEC0-EEB877F599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2987" y="4288111"/>
                <a:ext cx="1167563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id="{8B1B082D-2489-4651-8E4D-DA51A5F7D19A}"/>
              </a:ext>
            </a:extLst>
          </p:cNvPr>
          <p:cNvSpPr/>
          <p:nvPr/>
        </p:nvSpPr>
        <p:spPr>
          <a:xfrm>
            <a:off x="4728962" y="3672208"/>
            <a:ext cx="2182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The median is 3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E52FAD6-2AF8-4C75-96AC-49124867AB74}"/>
              </a:ext>
            </a:extLst>
          </p:cNvPr>
          <p:cNvSpPr txBox="1"/>
          <p:nvPr/>
        </p:nvSpPr>
        <p:spPr>
          <a:xfrm>
            <a:off x="6537011" y="4326166"/>
            <a:ext cx="2814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Y	/	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3EC1389-06D0-4F97-9B1E-C1DC9424E202}"/>
                  </a:ext>
                </a:extLst>
              </p:cNvPr>
              <p:cNvSpPr txBox="1"/>
              <p:nvPr/>
            </p:nvSpPr>
            <p:spPr>
              <a:xfrm>
                <a:off x="2875109" y="5075640"/>
                <a:ext cx="146360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1,</m:t>
                      </m:r>
                      <m:r>
                        <a:rPr kumimoji="0" lang="en-GB" sz="32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3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kumimoji="0" lang="en-GB" sz="32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kumimoji="0" lang="en-GB" sz="3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kumimoji="0" lang="en-GB" sz="32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kumimoji="0" lang="en-GB" sz="3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4</m:t>
                      </m:r>
                    </m:oMath>
                  </m:oMathPara>
                </a14:m>
                <a:endParaRPr kumimoji="0" lang="en-GB" sz="3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3EC1389-06D0-4F97-9B1E-C1DC9424E2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109" y="5075640"/>
                <a:ext cx="1463606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E5EC1D83-3525-4DE6-B851-210926C183F1}"/>
              </a:ext>
            </a:extLst>
          </p:cNvPr>
          <p:cNvSpPr txBox="1"/>
          <p:nvPr/>
        </p:nvSpPr>
        <p:spPr>
          <a:xfrm>
            <a:off x="6537011" y="5136770"/>
            <a:ext cx="2887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Y	/	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6CCDBF7-E7E4-4D41-9BEA-E1AB099F901E}"/>
                  </a:ext>
                </a:extLst>
              </p:cNvPr>
              <p:cNvSpPr txBox="1"/>
              <p:nvPr/>
            </p:nvSpPr>
            <p:spPr>
              <a:xfrm>
                <a:off x="2875109" y="5901762"/>
                <a:ext cx="184460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1,</m:t>
                      </m:r>
                      <m:r>
                        <a:rPr kumimoji="0" lang="en-GB" sz="32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3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kumimoji="0" lang="en-GB" sz="32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kumimoji="0" lang="en-GB" sz="3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kumimoji="0" lang="en-GB" sz="32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kumimoji="0" lang="en-GB" sz="3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4, 5</m:t>
                      </m:r>
                    </m:oMath>
                  </m:oMathPara>
                </a14:m>
                <a:endParaRPr kumimoji="0" lang="en-GB" sz="3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6CCDBF7-E7E4-4D41-9BEA-E1AB099F90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109" y="5901762"/>
                <a:ext cx="1844608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A04AF6E0-4787-4B23-BE51-2ABE6823F0D9}"/>
              </a:ext>
            </a:extLst>
          </p:cNvPr>
          <p:cNvSpPr txBox="1"/>
          <p:nvPr/>
        </p:nvSpPr>
        <p:spPr>
          <a:xfrm>
            <a:off x="6537011" y="5962892"/>
            <a:ext cx="3176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Y	/	N</a:t>
            </a:r>
          </a:p>
        </p:txBody>
      </p:sp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4" grpId="0"/>
      <p:bldP spid="25" grpId="0"/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5E0D23C4-6277-4BA2-9F5D-3BAFE7C9047A}"/>
                  </a:ext>
                </a:extLst>
              </p:cNvPr>
              <p:cNvSpPr txBox="1"/>
              <p:nvPr/>
            </p:nvSpPr>
            <p:spPr>
              <a:xfrm>
                <a:off x="492510" y="1839987"/>
                <a:ext cx="116756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1,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5E0D23C4-6277-4BA2-9F5D-3BAFE7C904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10" y="1839987"/>
                <a:ext cx="1167563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AB9A40E8-DFD1-4CAB-9159-FB4D43F8BA1B}"/>
              </a:ext>
            </a:extLst>
          </p:cNvPr>
          <p:cNvSpPr/>
          <p:nvPr/>
        </p:nvSpPr>
        <p:spPr>
          <a:xfrm>
            <a:off x="307888" y="1167156"/>
            <a:ext cx="2182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median is 3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E2520D-0816-40F6-8CA7-D0536C34E469}"/>
              </a:ext>
            </a:extLst>
          </p:cNvPr>
          <p:cNvSpPr txBox="1"/>
          <p:nvPr/>
        </p:nvSpPr>
        <p:spPr>
          <a:xfrm>
            <a:off x="3337217" y="1880187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344954B-EB30-4737-8125-FC6FFF2BA7F1}"/>
              </a:ext>
            </a:extLst>
          </p:cNvPr>
          <p:cNvSpPr/>
          <p:nvPr/>
        </p:nvSpPr>
        <p:spPr>
          <a:xfrm>
            <a:off x="4228052" y="1871907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546F042-B01E-4F7C-AD03-0866C3B014A6}"/>
                  </a:ext>
                </a:extLst>
              </p:cNvPr>
              <p:cNvSpPr txBox="1"/>
              <p:nvPr/>
            </p:nvSpPr>
            <p:spPr>
              <a:xfrm>
                <a:off x="492510" y="2627516"/>
                <a:ext cx="146360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1,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4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546F042-B01E-4F7C-AD03-0866C3B014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10" y="2627516"/>
                <a:ext cx="1463606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DE301F96-F267-4D30-869A-D1ADCD6AC8C2}"/>
              </a:ext>
            </a:extLst>
          </p:cNvPr>
          <p:cNvSpPr txBox="1"/>
          <p:nvPr/>
        </p:nvSpPr>
        <p:spPr>
          <a:xfrm>
            <a:off x="3337216" y="2690791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B494453-118D-4C14-9BAE-185B93E8D09B}"/>
              </a:ext>
            </a:extLst>
          </p:cNvPr>
          <p:cNvSpPr/>
          <p:nvPr/>
        </p:nvSpPr>
        <p:spPr>
          <a:xfrm>
            <a:off x="4217765" y="2693143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743FBF5-CEA7-4E60-8503-04B37940CA1F}"/>
                  </a:ext>
                </a:extLst>
              </p:cNvPr>
              <p:cNvSpPr txBox="1"/>
              <p:nvPr/>
            </p:nvSpPr>
            <p:spPr>
              <a:xfrm>
                <a:off x="492510" y="3453638"/>
                <a:ext cx="184460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1,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4, 5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743FBF5-CEA7-4E60-8503-04B37940CA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10" y="3453638"/>
                <a:ext cx="1844608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BB5A4F0E-D480-4F99-91DD-86CF526E1676}"/>
              </a:ext>
            </a:extLst>
          </p:cNvPr>
          <p:cNvSpPr txBox="1"/>
          <p:nvPr/>
        </p:nvSpPr>
        <p:spPr>
          <a:xfrm>
            <a:off x="3337216" y="3516913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D1747A8-269D-4028-B063-2049A31E7217}"/>
              </a:ext>
            </a:extLst>
          </p:cNvPr>
          <p:cNvSpPr/>
          <p:nvPr/>
        </p:nvSpPr>
        <p:spPr>
          <a:xfrm>
            <a:off x="3337216" y="3506913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B0CA137-95A0-4C5D-B194-7827C4955E8E}"/>
                  </a:ext>
                </a:extLst>
              </p:cNvPr>
              <p:cNvSpPr txBox="1"/>
              <p:nvPr/>
            </p:nvSpPr>
            <p:spPr>
              <a:xfrm>
                <a:off x="492510" y="5134798"/>
                <a:ext cx="108260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1,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5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B0CA137-95A0-4C5D-B194-7827C4955E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10" y="5134798"/>
                <a:ext cx="1082604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0B8226C4-1FD5-4723-A73B-CD414618B4F6}"/>
              </a:ext>
            </a:extLst>
          </p:cNvPr>
          <p:cNvSpPr txBox="1"/>
          <p:nvPr/>
        </p:nvSpPr>
        <p:spPr>
          <a:xfrm>
            <a:off x="3458440" y="4340113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10FAC8E-8893-4EC5-A8A3-6D0961034291}"/>
              </a:ext>
            </a:extLst>
          </p:cNvPr>
          <p:cNvSpPr/>
          <p:nvPr/>
        </p:nvSpPr>
        <p:spPr>
          <a:xfrm>
            <a:off x="4429726" y="4309690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15E60F2-DB22-4A5D-A559-981334AA21E9}"/>
                  </a:ext>
                </a:extLst>
              </p:cNvPr>
              <p:cNvSpPr txBox="1"/>
              <p:nvPr/>
            </p:nvSpPr>
            <p:spPr>
              <a:xfrm>
                <a:off x="492510" y="4276837"/>
                <a:ext cx="184140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0,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1, 2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3, </m:t>
                      </m:r>
                      <m:r>
                        <a:rPr kumimoji="0" lang="en-GB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15E60F2-DB22-4A5D-A559-981334AA21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10" y="4276837"/>
                <a:ext cx="1841402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C2A0BA2D-C3C6-4513-B0BF-4E8EA8987915}"/>
              </a:ext>
            </a:extLst>
          </p:cNvPr>
          <p:cNvSpPr txBox="1"/>
          <p:nvPr/>
        </p:nvSpPr>
        <p:spPr>
          <a:xfrm>
            <a:off x="3482660" y="5179727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D20CA7D5-ED7C-4681-B520-3FDBD2EEBB65}"/>
              </a:ext>
            </a:extLst>
          </p:cNvPr>
          <p:cNvSpPr/>
          <p:nvPr/>
        </p:nvSpPr>
        <p:spPr>
          <a:xfrm>
            <a:off x="3429118" y="5179727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A7C356F-4C1B-4336-B4A0-DCEE54E4E2AC}"/>
                  </a:ext>
                </a:extLst>
              </p:cNvPr>
              <p:cNvSpPr txBox="1"/>
              <p:nvPr/>
            </p:nvSpPr>
            <p:spPr>
              <a:xfrm>
                <a:off x="6346336" y="1816284"/>
                <a:ext cx="116756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1,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A7C356F-4C1B-4336-B4A0-DCEE54E4E2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6336" y="1816284"/>
                <a:ext cx="1167563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BF767AED-90DC-4498-AA3B-C3E5DF5AB475}"/>
              </a:ext>
            </a:extLst>
          </p:cNvPr>
          <p:cNvSpPr txBox="1"/>
          <p:nvPr/>
        </p:nvSpPr>
        <p:spPr>
          <a:xfrm>
            <a:off x="9191043" y="1856484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CA689065-1778-4248-BE30-DEBE960C34EB}"/>
              </a:ext>
            </a:extLst>
          </p:cNvPr>
          <p:cNvSpPr/>
          <p:nvPr/>
        </p:nvSpPr>
        <p:spPr>
          <a:xfrm>
            <a:off x="9119320" y="1856484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D4FAF07-DE3F-432E-932A-E26D4AC357C3}"/>
                  </a:ext>
                </a:extLst>
              </p:cNvPr>
              <p:cNvSpPr txBox="1"/>
              <p:nvPr/>
            </p:nvSpPr>
            <p:spPr>
              <a:xfrm>
                <a:off x="6346336" y="2635400"/>
                <a:ext cx="146360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1,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4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D4FAF07-DE3F-432E-932A-E26D4AC357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6336" y="2635400"/>
                <a:ext cx="1463606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548E9191-C369-4F0C-B01F-8482F8A2866E}"/>
              </a:ext>
            </a:extLst>
          </p:cNvPr>
          <p:cNvSpPr txBox="1"/>
          <p:nvPr/>
        </p:nvSpPr>
        <p:spPr>
          <a:xfrm>
            <a:off x="9191042" y="2667088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A220FCB2-5887-4833-8E43-2C6ADEFAB96F}"/>
              </a:ext>
            </a:extLst>
          </p:cNvPr>
          <p:cNvSpPr/>
          <p:nvPr/>
        </p:nvSpPr>
        <p:spPr>
          <a:xfrm>
            <a:off x="10071591" y="2669440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B263FDD-C71C-41D7-97F5-3C06AE80D892}"/>
                  </a:ext>
                </a:extLst>
              </p:cNvPr>
              <p:cNvSpPr txBox="1"/>
              <p:nvPr/>
            </p:nvSpPr>
            <p:spPr>
              <a:xfrm>
                <a:off x="6346336" y="3454516"/>
                <a:ext cx="184460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1,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4, 5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B263FDD-C71C-41D7-97F5-3C06AE80D8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6336" y="3454516"/>
                <a:ext cx="1844608" cy="4924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963D6F45-3B5E-4FD8-9854-C0C98794180C}"/>
              </a:ext>
            </a:extLst>
          </p:cNvPr>
          <p:cNvSpPr txBox="1"/>
          <p:nvPr/>
        </p:nvSpPr>
        <p:spPr>
          <a:xfrm>
            <a:off x="9191042" y="3493210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C8D6906-0078-4FFB-B6DD-50CF37B26A03}"/>
              </a:ext>
            </a:extLst>
          </p:cNvPr>
          <p:cNvSpPr/>
          <p:nvPr/>
        </p:nvSpPr>
        <p:spPr>
          <a:xfrm>
            <a:off x="9191042" y="3483210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6DA0734-FECB-49C8-9D16-73AD97D63CAA}"/>
                  </a:ext>
                </a:extLst>
              </p:cNvPr>
              <p:cNvSpPr txBox="1"/>
              <p:nvPr/>
            </p:nvSpPr>
            <p:spPr>
              <a:xfrm>
                <a:off x="6346336" y="4273632"/>
                <a:ext cx="108260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1,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5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6DA0734-FECB-49C8-9D16-73AD97D63C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6336" y="4273632"/>
                <a:ext cx="1082604" cy="49244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6699D623-9662-4FD4-A36B-BE648A1A27F3}"/>
              </a:ext>
            </a:extLst>
          </p:cNvPr>
          <p:cNvSpPr txBox="1"/>
          <p:nvPr/>
        </p:nvSpPr>
        <p:spPr>
          <a:xfrm>
            <a:off x="9312266" y="4316410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D2F324D4-E7BA-4B83-B00E-15BB23041E37}"/>
              </a:ext>
            </a:extLst>
          </p:cNvPr>
          <p:cNvSpPr/>
          <p:nvPr/>
        </p:nvSpPr>
        <p:spPr>
          <a:xfrm>
            <a:off x="9312266" y="4306410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98E61C4-BE2D-4D69-A044-053EFFDCD013}"/>
                  </a:ext>
                </a:extLst>
              </p:cNvPr>
              <p:cNvSpPr txBox="1"/>
              <p:nvPr/>
            </p:nvSpPr>
            <p:spPr>
              <a:xfrm>
                <a:off x="6346336" y="5092749"/>
                <a:ext cx="195091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0,1,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1, 2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5, 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98E61C4-BE2D-4D69-A044-053EFFDCD0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6336" y="5092749"/>
                <a:ext cx="1950919" cy="49244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id="{4C40096F-B585-4118-8C54-64378BB8ADED}"/>
              </a:ext>
            </a:extLst>
          </p:cNvPr>
          <p:cNvSpPr txBox="1"/>
          <p:nvPr/>
        </p:nvSpPr>
        <p:spPr>
          <a:xfrm>
            <a:off x="9336486" y="5156024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001604AB-24C4-4ACD-8076-16CB632F0085}"/>
              </a:ext>
            </a:extLst>
          </p:cNvPr>
          <p:cNvSpPr/>
          <p:nvPr/>
        </p:nvSpPr>
        <p:spPr>
          <a:xfrm>
            <a:off x="10273049" y="5129121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1EB21F5-D948-4784-9751-D049C865C888}"/>
              </a:ext>
            </a:extLst>
          </p:cNvPr>
          <p:cNvSpPr/>
          <p:nvPr/>
        </p:nvSpPr>
        <p:spPr>
          <a:xfrm>
            <a:off x="6142768" y="1151866"/>
            <a:ext cx="2182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median is 2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702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5" grpId="0"/>
      <p:bldP spid="6" grpId="0" animBg="1"/>
      <p:bldP spid="25" grpId="0"/>
      <p:bldP spid="26" grpId="0"/>
      <p:bldP spid="27" grpId="0" animBg="1"/>
      <p:bldP spid="28" grpId="0"/>
      <p:bldP spid="29" grpId="0"/>
      <p:bldP spid="30" grpId="0" animBg="1"/>
      <p:bldP spid="31" grpId="0"/>
      <p:bldP spid="32" grpId="0"/>
      <p:bldP spid="33" grpId="0" animBg="1"/>
      <p:bldP spid="34" grpId="0"/>
      <p:bldP spid="35" grpId="0"/>
      <p:bldP spid="36" grpId="0" animBg="1"/>
      <p:bldP spid="37" grpId="0"/>
      <p:bldP spid="38" grpId="0"/>
      <p:bldP spid="39" grpId="0" animBg="1"/>
      <p:bldP spid="40" grpId="0"/>
      <p:bldP spid="41" grpId="0"/>
      <p:bldP spid="42" grpId="0" animBg="1"/>
      <p:bldP spid="43" grpId="0"/>
      <p:bldP spid="44" grpId="0"/>
      <p:bldP spid="45" grpId="0" animBg="1"/>
      <p:bldP spid="46" grpId="0"/>
      <p:bldP spid="47" grpId="0"/>
      <p:bldP spid="48" grpId="0" animBg="1"/>
      <p:bldP spid="49" grpId="0"/>
      <p:bldP spid="50" grpId="0"/>
      <p:bldP spid="51" grpId="0" animBg="1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5E0D23C4-6277-4BA2-9F5D-3BAFE7C9047A}"/>
                  </a:ext>
                </a:extLst>
              </p:cNvPr>
              <p:cNvSpPr txBox="1"/>
              <p:nvPr/>
            </p:nvSpPr>
            <p:spPr>
              <a:xfrm>
                <a:off x="492510" y="1839987"/>
                <a:ext cx="260661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3,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6, 6, 7, 8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5E0D23C4-6277-4BA2-9F5D-3BAFE7C904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10" y="1839987"/>
                <a:ext cx="2606611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AB9A40E8-DFD1-4CAB-9159-FB4D43F8BA1B}"/>
              </a:ext>
            </a:extLst>
          </p:cNvPr>
          <p:cNvSpPr/>
          <p:nvPr/>
        </p:nvSpPr>
        <p:spPr>
          <a:xfrm>
            <a:off x="307888" y="1167156"/>
            <a:ext cx="2182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median is 6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E2520D-0816-40F6-8CA7-D0536C34E469}"/>
              </a:ext>
            </a:extLst>
          </p:cNvPr>
          <p:cNvSpPr txBox="1"/>
          <p:nvPr/>
        </p:nvSpPr>
        <p:spPr>
          <a:xfrm>
            <a:off x="4310912" y="1847375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344954B-EB30-4737-8125-FC6FFF2BA7F1}"/>
              </a:ext>
            </a:extLst>
          </p:cNvPr>
          <p:cNvSpPr/>
          <p:nvPr/>
        </p:nvSpPr>
        <p:spPr>
          <a:xfrm>
            <a:off x="4284686" y="1839095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546F042-B01E-4F7C-AD03-0866C3B014A6}"/>
                  </a:ext>
                </a:extLst>
              </p:cNvPr>
              <p:cNvSpPr txBox="1"/>
              <p:nvPr/>
            </p:nvSpPr>
            <p:spPr>
              <a:xfrm>
                <a:off x="492510" y="2646813"/>
                <a:ext cx="222560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3,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6, 7, 8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546F042-B01E-4F7C-AD03-0866C3B014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10" y="2646813"/>
                <a:ext cx="2225609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DE301F96-F267-4D30-869A-D1ADCD6AC8C2}"/>
              </a:ext>
            </a:extLst>
          </p:cNvPr>
          <p:cNvSpPr txBox="1"/>
          <p:nvPr/>
        </p:nvSpPr>
        <p:spPr>
          <a:xfrm>
            <a:off x="4310911" y="2657979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B494453-118D-4C14-9BAE-185B93E8D09B}"/>
              </a:ext>
            </a:extLst>
          </p:cNvPr>
          <p:cNvSpPr/>
          <p:nvPr/>
        </p:nvSpPr>
        <p:spPr>
          <a:xfrm>
            <a:off x="5191460" y="2660331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743FBF5-CEA7-4E60-8503-04B37940CA1F}"/>
                  </a:ext>
                </a:extLst>
              </p:cNvPr>
              <p:cNvSpPr txBox="1"/>
              <p:nvPr/>
            </p:nvSpPr>
            <p:spPr>
              <a:xfrm>
                <a:off x="492510" y="3453638"/>
                <a:ext cx="321523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3, 4, 5,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8, 9, 10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743FBF5-CEA7-4E60-8503-04B37940CA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10" y="3453638"/>
                <a:ext cx="3215239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BB5A4F0E-D480-4F99-91DD-86CF526E1676}"/>
              </a:ext>
            </a:extLst>
          </p:cNvPr>
          <p:cNvSpPr txBox="1"/>
          <p:nvPr/>
        </p:nvSpPr>
        <p:spPr>
          <a:xfrm>
            <a:off x="4310911" y="3484101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D1747A8-269D-4028-B063-2049A31E7217}"/>
              </a:ext>
            </a:extLst>
          </p:cNvPr>
          <p:cNvSpPr/>
          <p:nvPr/>
        </p:nvSpPr>
        <p:spPr>
          <a:xfrm>
            <a:off x="5215013" y="3498322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A7C356F-4C1B-4336-B4A0-DCEE54E4E2AC}"/>
                  </a:ext>
                </a:extLst>
              </p:cNvPr>
              <p:cNvSpPr txBox="1"/>
              <p:nvPr/>
            </p:nvSpPr>
            <p:spPr>
              <a:xfrm>
                <a:off x="6346336" y="1839987"/>
                <a:ext cx="176548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11, 10,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A7C356F-4C1B-4336-B4A0-DCEE54E4E2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6336" y="1839987"/>
                <a:ext cx="1765483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BF767AED-90DC-4498-AA3B-C3E5DF5AB475}"/>
              </a:ext>
            </a:extLst>
          </p:cNvPr>
          <p:cNvSpPr txBox="1"/>
          <p:nvPr/>
        </p:nvSpPr>
        <p:spPr>
          <a:xfrm>
            <a:off x="10181114" y="1834045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CA689065-1778-4248-BE30-DEBE960C34EB}"/>
              </a:ext>
            </a:extLst>
          </p:cNvPr>
          <p:cNvSpPr/>
          <p:nvPr/>
        </p:nvSpPr>
        <p:spPr>
          <a:xfrm>
            <a:off x="11118047" y="1858470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D4FAF07-DE3F-432E-932A-E26D4AC357C3}"/>
                  </a:ext>
                </a:extLst>
              </p:cNvPr>
              <p:cNvSpPr txBox="1"/>
              <p:nvPr/>
            </p:nvSpPr>
            <p:spPr>
              <a:xfrm>
                <a:off x="6346336" y="2653178"/>
                <a:ext cx="153785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9, 10, 11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D4FAF07-DE3F-432E-932A-E26D4AC357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6336" y="2653178"/>
                <a:ext cx="1537857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548E9191-C369-4F0C-B01F-8482F8A2866E}"/>
              </a:ext>
            </a:extLst>
          </p:cNvPr>
          <p:cNvSpPr txBox="1"/>
          <p:nvPr/>
        </p:nvSpPr>
        <p:spPr>
          <a:xfrm>
            <a:off x="10181113" y="2644649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A220FCB2-5887-4833-8E43-2C6ADEFAB96F}"/>
              </a:ext>
            </a:extLst>
          </p:cNvPr>
          <p:cNvSpPr/>
          <p:nvPr/>
        </p:nvSpPr>
        <p:spPr>
          <a:xfrm>
            <a:off x="10109391" y="2673659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B263FDD-C71C-41D7-97F5-3C06AE80D892}"/>
                  </a:ext>
                </a:extLst>
              </p:cNvPr>
              <p:cNvSpPr txBox="1"/>
              <p:nvPr/>
            </p:nvSpPr>
            <p:spPr>
              <a:xfrm>
                <a:off x="6346336" y="3466369"/>
                <a:ext cx="252748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8,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11, 12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B263FDD-C71C-41D7-97F5-3C06AE80D8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6336" y="3466369"/>
                <a:ext cx="2527487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963D6F45-3B5E-4FD8-9854-C0C98794180C}"/>
              </a:ext>
            </a:extLst>
          </p:cNvPr>
          <p:cNvSpPr txBox="1"/>
          <p:nvPr/>
        </p:nvSpPr>
        <p:spPr>
          <a:xfrm>
            <a:off x="10181113" y="3470771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C8D6906-0078-4FFB-B6DD-50CF37B26A03}"/>
              </a:ext>
            </a:extLst>
          </p:cNvPr>
          <p:cNvSpPr/>
          <p:nvPr/>
        </p:nvSpPr>
        <p:spPr>
          <a:xfrm>
            <a:off x="10181113" y="3460771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6DA0734-FECB-49C8-9D16-73AD97D63CAA}"/>
                  </a:ext>
                </a:extLst>
              </p:cNvPr>
              <p:cNvSpPr txBox="1"/>
              <p:nvPr/>
            </p:nvSpPr>
            <p:spPr>
              <a:xfrm>
                <a:off x="6346336" y="4279560"/>
                <a:ext cx="318792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5,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10, 11, 15 16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6DA0734-FECB-49C8-9D16-73AD97D63C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6336" y="4279560"/>
                <a:ext cx="3187924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6699D623-9662-4FD4-A36B-BE648A1A27F3}"/>
              </a:ext>
            </a:extLst>
          </p:cNvPr>
          <p:cNvSpPr txBox="1"/>
          <p:nvPr/>
        </p:nvSpPr>
        <p:spPr>
          <a:xfrm>
            <a:off x="10302337" y="4293971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D2F324D4-E7BA-4B83-B00E-15BB23041E37}"/>
              </a:ext>
            </a:extLst>
          </p:cNvPr>
          <p:cNvSpPr/>
          <p:nvPr/>
        </p:nvSpPr>
        <p:spPr>
          <a:xfrm>
            <a:off x="11198831" y="4277411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98E61C4-BE2D-4D69-A044-053EFFDCD013}"/>
                  </a:ext>
                </a:extLst>
              </p:cNvPr>
              <p:cNvSpPr txBox="1"/>
              <p:nvPr/>
            </p:nvSpPr>
            <p:spPr>
              <a:xfrm>
                <a:off x="6346336" y="5092749"/>
                <a:ext cx="261725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5, 9,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15, 16 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98E61C4-BE2D-4D69-A044-053EFFDCD0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6336" y="5092749"/>
                <a:ext cx="2617255" cy="4924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id="{4C40096F-B585-4118-8C54-64378BB8ADED}"/>
              </a:ext>
            </a:extLst>
          </p:cNvPr>
          <p:cNvSpPr txBox="1"/>
          <p:nvPr/>
        </p:nvSpPr>
        <p:spPr>
          <a:xfrm>
            <a:off x="10326557" y="5133585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001604AB-24C4-4ACD-8076-16CB632F0085}"/>
              </a:ext>
            </a:extLst>
          </p:cNvPr>
          <p:cNvSpPr/>
          <p:nvPr/>
        </p:nvSpPr>
        <p:spPr>
          <a:xfrm>
            <a:off x="10246885" y="5125305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1EB21F5-D948-4784-9751-D049C865C888}"/>
              </a:ext>
            </a:extLst>
          </p:cNvPr>
          <p:cNvSpPr/>
          <p:nvPr/>
        </p:nvSpPr>
        <p:spPr>
          <a:xfrm>
            <a:off x="6142768" y="1151866"/>
            <a:ext cx="23374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median is 10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425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5" grpId="0"/>
      <p:bldP spid="6" grpId="0" animBg="1"/>
      <p:bldP spid="25" grpId="0"/>
      <p:bldP spid="26" grpId="0"/>
      <p:bldP spid="27" grpId="0" animBg="1"/>
      <p:bldP spid="28" grpId="0"/>
      <p:bldP spid="29" grpId="0"/>
      <p:bldP spid="30" grpId="0" animBg="1"/>
      <p:bldP spid="37" grpId="0"/>
      <p:bldP spid="38" grpId="0"/>
      <p:bldP spid="39" grpId="0" animBg="1"/>
      <p:bldP spid="40" grpId="0"/>
      <p:bldP spid="41" grpId="0"/>
      <p:bldP spid="42" grpId="0" animBg="1"/>
      <p:bldP spid="43" grpId="0"/>
      <p:bldP spid="44" grpId="0"/>
      <p:bldP spid="45" grpId="0" animBg="1"/>
      <p:bldP spid="46" grpId="0"/>
      <p:bldP spid="47" grpId="0"/>
      <p:bldP spid="48" grpId="0" animBg="1"/>
      <p:bldP spid="49" grpId="0"/>
      <p:bldP spid="50" grpId="0"/>
      <p:bldP spid="51" grpId="0" animBg="1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5E0D23C4-6277-4BA2-9F5D-3BAFE7C9047A}"/>
                  </a:ext>
                </a:extLst>
              </p:cNvPr>
              <p:cNvSpPr txBox="1"/>
              <p:nvPr/>
            </p:nvSpPr>
            <p:spPr>
              <a:xfrm>
                <a:off x="316928" y="1375895"/>
                <a:ext cx="116756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1,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5E0D23C4-6277-4BA2-9F5D-3BAFE7C904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928" y="1375895"/>
                <a:ext cx="1167563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AB9A40E8-DFD1-4CAB-9159-FB4D43F8BA1B}"/>
              </a:ext>
            </a:extLst>
          </p:cNvPr>
          <p:cNvSpPr/>
          <p:nvPr/>
        </p:nvSpPr>
        <p:spPr>
          <a:xfrm>
            <a:off x="333819" y="716264"/>
            <a:ext cx="3118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Can I spot the median?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E2520D-0816-40F6-8CA7-D0536C34E469}"/>
              </a:ext>
            </a:extLst>
          </p:cNvPr>
          <p:cNvSpPr txBox="1"/>
          <p:nvPr/>
        </p:nvSpPr>
        <p:spPr>
          <a:xfrm>
            <a:off x="3794436" y="1406924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344954B-EB30-4737-8125-FC6FFF2BA7F1}"/>
              </a:ext>
            </a:extLst>
          </p:cNvPr>
          <p:cNvSpPr/>
          <p:nvPr/>
        </p:nvSpPr>
        <p:spPr>
          <a:xfrm>
            <a:off x="3764663" y="1353855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546F042-B01E-4F7C-AD03-0866C3B014A6}"/>
                  </a:ext>
                </a:extLst>
              </p:cNvPr>
              <p:cNvSpPr txBox="1"/>
              <p:nvPr/>
            </p:nvSpPr>
            <p:spPr>
              <a:xfrm>
                <a:off x="316928" y="2168510"/>
                <a:ext cx="193437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1,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3, 5 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546F042-B01E-4F7C-AD03-0866C3B014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928" y="2168510"/>
                <a:ext cx="1934376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DE301F96-F267-4D30-869A-D1ADCD6AC8C2}"/>
              </a:ext>
            </a:extLst>
          </p:cNvPr>
          <p:cNvSpPr txBox="1"/>
          <p:nvPr/>
        </p:nvSpPr>
        <p:spPr>
          <a:xfrm>
            <a:off x="3826061" y="2210122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B494453-118D-4C14-9BAE-185B93E8D09B}"/>
              </a:ext>
            </a:extLst>
          </p:cNvPr>
          <p:cNvSpPr/>
          <p:nvPr/>
        </p:nvSpPr>
        <p:spPr>
          <a:xfrm>
            <a:off x="4688851" y="2196178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743FBF5-CEA7-4E60-8503-04B37940CA1F}"/>
                  </a:ext>
                </a:extLst>
              </p:cNvPr>
              <p:cNvSpPr txBox="1"/>
              <p:nvPr/>
            </p:nvSpPr>
            <p:spPr>
              <a:xfrm>
                <a:off x="316928" y="2961125"/>
                <a:ext cx="184460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1,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3, 4, 5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743FBF5-CEA7-4E60-8503-04B37940CA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928" y="2961125"/>
                <a:ext cx="1844608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BB5A4F0E-D480-4F99-91DD-86CF526E1676}"/>
              </a:ext>
            </a:extLst>
          </p:cNvPr>
          <p:cNvSpPr txBox="1"/>
          <p:nvPr/>
        </p:nvSpPr>
        <p:spPr>
          <a:xfrm>
            <a:off x="3826061" y="3036244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D1747A8-269D-4028-B063-2049A31E7217}"/>
              </a:ext>
            </a:extLst>
          </p:cNvPr>
          <p:cNvSpPr/>
          <p:nvPr/>
        </p:nvSpPr>
        <p:spPr>
          <a:xfrm>
            <a:off x="3754339" y="2991174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B0CA137-95A0-4C5D-B194-7827C4955E8E}"/>
                  </a:ext>
                </a:extLst>
              </p:cNvPr>
              <p:cNvSpPr txBox="1"/>
              <p:nvPr/>
            </p:nvSpPr>
            <p:spPr>
              <a:xfrm>
                <a:off x="316928" y="3753740"/>
                <a:ext cx="184460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1,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2, 4, 5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B0CA137-95A0-4C5D-B194-7827C4955E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928" y="3753740"/>
                <a:ext cx="1844608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0B8226C4-1FD5-4723-A73B-CD414618B4F6}"/>
              </a:ext>
            </a:extLst>
          </p:cNvPr>
          <p:cNvSpPr txBox="1"/>
          <p:nvPr/>
        </p:nvSpPr>
        <p:spPr>
          <a:xfrm>
            <a:off x="3947285" y="3859444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10FAC8E-8893-4EC5-A8A3-6D0961034291}"/>
              </a:ext>
            </a:extLst>
          </p:cNvPr>
          <p:cNvSpPr/>
          <p:nvPr/>
        </p:nvSpPr>
        <p:spPr>
          <a:xfrm>
            <a:off x="4839764" y="3849444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15E60F2-DB22-4A5D-A559-981334AA21E9}"/>
                  </a:ext>
                </a:extLst>
              </p:cNvPr>
              <p:cNvSpPr txBox="1"/>
              <p:nvPr/>
            </p:nvSpPr>
            <p:spPr>
              <a:xfrm>
                <a:off x="316928" y="4546355"/>
                <a:ext cx="253819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0,1,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2, 3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4, 5, 6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15E60F2-DB22-4A5D-A559-981334AA21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928" y="4546355"/>
                <a:ext cx="2538195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C2A0BA2D-C3C6-4513-B0BF-4E8EA8987915}"/>
              </a:ext>
            </a:extLst>
          </p:cNvPr>
          <p:cNvSpPr txBox="1"/>
          <p:nvPr/>
        </p:nvSpPr>
        <p:spPr>
          <a:xfrm>
            <a:off x="3971505" y="4699058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D20CA7D5-ED7C-4681-B520-3FDBD2EEBB65}"/>
              </a:ext>
            </a:extLst>
          </p:cNvPr>
          <p:cNvSpPr/>
          <p:nvPr/>
        </p:nvSpPr>
        <p:spPr>
          <a:xfrm>
            <a:off x="3888703" y="4734340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A7C356F-4C1B-4336-B4A0-DCEE54E4E2AC}"/>
                  </a:ext>
                </a:extLst>
              </p:cNvPr>
              <p:cNvSpPr txBox="1"/>
              <p:nvPr/>
            </p:nvSpPr>
            <p:spPr>
              <a:xfrm>
                <a:off x="316928" y="5338970"/>
                <a:ext cx="116756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3,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A7C356F-4C1B-4336-B4A0-DCEE54E4E2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928" y="5338970"/>
                <a:ext cx="1167563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BF767AED-90DC-4498-AA3B-C3E5DF5AB475}"/>
              </a:ext>
            </a:extLst>
          </p:cNvPr>
          <p:cNvSpPr txBox="1"/>
          <p:nvPr/>
        </p:nvSpPr>
        <p:spPr>
          <a:xfrm>
            <a:off x="3826061" y="5504941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CA689065-1778-4248-BE30-DEBE960C34EB}"/>
              </a:ext>
            </a:extLst>
          </p:cNvPr>
          <p:cNvSpPr/>
          <p:nvPr/>
        </p:nvSpPr>
        <p:spPr>
          <a:xfrm>
            <a:off x="4715121" y="5496838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D4FAF07-DE3F-432E-932A-E26D4AC357C3}"/>
                  </a:ext>
                </a:extLst>
              </p:cNvPr>
              <p:cNvSpPr txBox="1"/>
              <p:nvPr/>
            </p:nvSpPr>
            <p:spPr>
              <a:xfrm>
                <a:off x="5986790" y="1335997"/>
                <a:ext cx="115685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10,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D4FAF07-DE3F-432E-932A-E26D4AC357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6790" y="1335997"/>
                <a:ext cx="1156855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548E9191-C369-4F0C-B01F-8482F8A2866E}"/>
              </a:ext>
            </a:extLst>
          </p:cNvPr>
          <p:cNvSpPr txBox="1"/>
          <p:nvPr/>
        </p:nvSpPr>
        <p:spPr>
          <a:xfrm>
            <a:off x="10219710" y="1431005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A220FCB2-5887-4833-8E43-2C6ADEFAB96F}"/>
              </a:ext>
            </a:extLst>
          </p:cNvPr>
          <p:cNvSpPr/>
          <p:nvPr/>
        </p:nvSpPr>
        <p:spPr>
          <a:xfrm>
            <a:off x="11129513" y="1400768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B263FDD-C71C-41D7-97F5-3C06AE80D892}"/>
                  </a:ext>
                </a:extLst>
              </p:cNvPr>
              <p:cNvSpPr txBox="1"/>
              <p:nvPr/>
            </p:nvSpPr>
            <p:spPr>
              <a:xfrm>
                <a:off x="5986790" y="2155113"/>
                <a:ext cx="237411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10,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16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B263FDD-C71C-41D7-97F5-3C06AE80D8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6790" y="2155113"/>
                <a:ext cx="2374111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963D6F45-3B5E-4FD8-9854-C0C98794180C}"/>
              </a:ext>
            </a:extLst>
          </p:cNvPr>
          <p:cNvSpPr txBox="1"/>
          <p:nvPr/>
        </p:nvSpPr>
        <p:spPr>
          <a:xfrm>
            <a:off x="10219710" y="2257127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C8D6906-0078-4FFB-B6DD-50CF37B26A03}"/>
              </a:ext>
            </a:extLst>
          </p:cNvPr>
          <p:cNvSpPr/>
          <p:nvPr/>
        </p:nvSpPr>
        <p:spPr>
          <a:xfrm>
            <a:off x="11154551" y="2255089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6DA0734-FECB-49C8-9D16-73AD97D63CAA}"/>
                  </a:ext>
                </a:extLst>
              </p:cNvPr>
              <p:cNvSpPr txBox="1"/>
              <p:nvPr/>
            </p:nvSpPr>
            <p:spPr>
              <a:xfrm>
                <a:off x="5986790" y="2974229"/>
                <a:ext cx="368113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10,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14, 16, 18, 20 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6DA0734-FECB-49C8-9D16-73AD97D63C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6790" y="2974229"/>
                <a:ext cx="3681136" cy="4924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6699D623-9662-4FD4-A36B-BE648A1A27F3}"/>
              </a:ext>
            </a:extLst>
          </p:cNvPr>
          <p:cNvSpPr txBox="1"/>
          <p:nvPr/>
        </p:nvSpPr>
        <p:spPr>
          <a:xfrm>
            <a:off x="10340934" y="3080327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D2F324D4-E7BA-4B83-B00E-15BB23041E37}"/>
              </a:ext>
            </a:extLst>
          </p:cNvPr>
          <p:cNvSpPr/>
          <p:nvPr/>
        </p:nvSpPr>
        <p:spPr>
          <a:xfrm>
            <a:off x="11301717" y="3087470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98E61C4-BE2D-4D69-A044-053EFFDCD013}"/>
                  </a:ext>
                </a:extLst>
              </p:cNvPr>
              <p:cNvSpPr txBox="1"/>
              <p:nvPr/>
            </p:nvSpPr>
            <p:spPr>
              <a:xfrm>
                <a:off x="5986790" y="3793346"/>
                <a:ext cx="185525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10, 12, 14 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98E61C4-BE2D-4D69-A044-053EFFDCD0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6790" y="3793346"/>
                <a:ext cx="1855251" cy="49244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id="{4C40096F-B585-4118-8C54-64378BB8ADED}"/>
              </a:ext>
            </a:extLst>
          </p:cNvPr>
          <p:cNvSpPr txBox="1"/>
          <p:nvPr/>
        </p:nvSpPr>
        <p:spPr>
          <a:xfrm>
            <a:off x="10340934" y="3891359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001604AB-24C4-4ACD-8076-16CB632F0085}"/>
              </a:ext>
            </a:extLst>
          </p:cNvPr>
          <p:cNvSpPr/>
          <p:nvPr/>
        </p:nvSpPr>
        <p:spPr>
          <a:xfrm>
            <a:off x="10303658" y="3859376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D12F950-207F-46A2-8E14-FEE2B0D98EE7}"/>
                  </a:ext>
                </a:extLst>
              </p:cNvPr>
              <p:cNvSpPr txBox="1"/>
              <p:nvPr/>
            </p:nvSpPr>
            <p:spPr>
              <a:xfrm>
                <a:off x="6002849" y="4587560"/>
                <a:ext cx="307250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10, 12, 14, 16, 18 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D12F950-207F-46A2-8E14-FEE2B0D98E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849" y="4587560"/>
                <a:ext cx="3072508" cy="49244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C00EB173-88B0-4C62-A12E-AE3890B713CB}"/>
              </a:ext>
            </a:extLst>
          </p:cNvPr>
          <p:cNvSpPr txBox="1"/>
          <p:nvPr/>
        </p:nvSpPr>
        <p:spPr>
          <a:xfrm>
            <a:off x="10356744" y="4710671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E618D03-8543-4222-BD1E-7732DA5C254B}"/>
              </a:ext>
            </a:extLst>
          </p:cNvPr>
          <p:cNvSpPr/>
          <p:nvPr/>
        </p:nvSpPr>
        <p:spPr>
          <a:xfrm>
            <a:off x="10319468" y="4678688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DC92D99-3351-4EF9-9BFD-59DC53F719CB}"/>
                  </a:ext>
                </a:extLst>
              </p:cNvPr>
              <p:cNvSpPr txBox="1"/>
              <p:nvPr/>
            </p:nvSpPr>
            <p:spPr>
              <a:xfrm>
                <a:off x="6002849" y="5444772"/>
                <a:ext cx="428976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10, 12, 14, 16, 18, 20, 22 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DC92D99-3351-4EF9-9BFD-59DC53F719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849" y="5444772"/>
                <a:ext cx="4289764" cy="49244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>
            <a:extLst>
              <a:ext uri="{FF2B5EF4-FFF2-40B4-BE49-F238E27FC236}">
                <a16:creationId xmlns:a16="http://schemas.microsoft.com/office/drawing/2014/main" id="{81E38E4D-A1AA-4CE8-87C8-7681C1E021A3}"/>
              </a:ext>
            </a:extLst>
          </p:cNvPr>
          <p:cNvSpPr txBox="1"/>
          <p:nvPr/>
        </p:nvSpPr>
        <p:spPr>
          <a:xfrm>
            <a:off x="10402263" y="5548797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CF2F2DA2-D3C5-4632-BE61-392CEB6A8E2D}"/>
              </a:ext>
            </a:extLst>
          </p:cNvPr>
          <p:cNvSpPr/>
          <p:nvPr/>
        </p:nvSpPr>
        <p:spPr>
          <a:xfrm>
            <a:off x="10364987" y="5516814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458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5" grpId="0"/>
      <p:bldP spid="6" grpId="0" animBg="1"/>
      <p:bldP spid="25" grpId="0"/>
      <p:bldP spid="26" grpId="0"/>
      <p:bldP spid="27" grpId="0" animBg="1"/>
      <p:bldP spid="28" grpId="0"/>
      <p:bldP spid="29" grpId="0"/>
      <p:bldP spid="30" grpId="0" animBg="1"/>
      <p:bldP spid="31" grpId="0"/>
      <p:bldP spid="32" grpId="0"/>
      <p:bldP spid="33" grpId="0" animBg="1"/>
      <p:bldP spid="34" grpId="0"/>
      <p:bldP spid="35" grpId="0"/>
      <p:bldP spid="36" grpId="0" animBg="1"/>
      <p:bldP spid="37" grpId="0"/>
      <p:bldP spid="38" grpId="0"/>
      <p:bldP spid="39" grpId="0" animBg="1"/>
      <p:bldP spid="40" grpId="0"/>
      <p:bldP spid="41" grpId="0"/>
      <p:bldP spid="42" grpId="0" animBg="1"/>
      <p:bldP spid="43" grpId="0"/>
      <p:bldP spid="44" grpId="0"/>
      <p:bldP spid="45" grpId="0" animBg="1"/>
      <p:bldP spid="46" grpId="0"/>
      <p:bldP spid="47" grpId="0"/>
      <p:bldP spid="48" grpId="0" animBg="1"/>
      <p:bldP spid="49" grpId="0"/>
      <p:bldP spid="50" grpId="0"/>
      <p:bldP spid="51" grpId="0" animBg="1"/>
      <p:bldP spid="52" grpId="0"/>
      <p:bldP spid="53" grpId="0"/>
      <p:bldP spid="54" grpId="0" animBg="1"/>
      <p:bldP spid="57" grpId="0"/>
      <p:bldP spid="58" grpId="0"/>
      <p:bldP spid="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F15CD121-329F-433E-82C6-A8B5AEC48A32}"/>
                  </a:ext>
                </a:extLst>
              </p:cNvPr>
              <p:cNvSpPr txBox="1"/>
              <p:nvPr/>
            </p:nvSpPr>
            <p:spPr>
              <a:xfrm>
                <a:off x="665856" y="2352186"/>
                <a:ext cx="222560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</m:t>
                    </m:r>
                    <m:r>
                      <a:rPr kumimoji="0" lang="en-GB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  <m:r>
                      <a:rPr kumimoji="0" lang="en-GB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5, 6, 7, 8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F15CD121-329F-433E-82C6-A8B5AEC48A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856" y="2352186"/>
                <a:ext cx="2225609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068F6FF2-CC5D-470C-A01B-CEA9F7C13D16}"/>
              </a:ext>
            </a:extLst>
          </p:cNvPr>
          <p:cNvSpPr txBox="1"/>
          <p:nvPr/>
        </p:nvSpPr>
        <p:spPr>
          <a:xfrm>
            <a:off x="4460416" y="2353561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2E6AB9D5-23EB-494B-82D1-C6620BAB502A}"/>
              </a:ext>
            </a:extLst>
          </p:cNvPr>
          <p:cNvSpPr/>
          <p:nvPr/>
        </p:nvSpPr>
        <p:spPr>
          <a:xfrm>
            <a:off x="5305868" y="2345281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D338C4A-DAD3-4A24-96A1-6A6BA2D126A9}"/>
              </a:ext>
            </a:extLst>
          </p:cNvPr>
          <p:cNvSpPr/>
          <p:nvPr/>
        </p:nvSpPr>
        <p:spPr>
          <a:xfrm>
            <a:off x="328456" y="1144756"/>
            <a:ext cx="2182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median is 6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4D2B738-7830-45AF-AEC3-629293D64B78}"/>
                  </a:ext>
                </a:extLst>
              </p:cNvPr>
              <p:cNvSpPr txBox="1"/>
              <p:nvPr/>
            </p:nvSpPr>
            <p:spPr>
              <a:xfrm>
                <a:off x="665856" y="3192230"/>
                <a:ext cx="108260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8,</m:t>
                    </m:r>
                    <m:r>
                      <a:rPr kumimoji="0" lang="en-GB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  <m:r>
                      <a:rPr kumimoji="0" lang="en-GB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7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4D2B738-7830-45AF-AEC3-629293D64B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856" y="3192230"/>
                <a:ext cx="1082604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>
            <a:extLst>
              <a:ext uri="{FF2B5EF4-FFF2-40B4-BE49-F238E27FC236}">
                <a16:creationId xmlns:a16="http://schemas.microsoft.com/office/drawing/2014/main" id="{37F643B6-20AE-4AE4-89CF-08007857B988}"/>
              </a:ext>
            </a:extLst>
          </p:cNvPr>
          <p:cNvSpPr txBox="1"/>
          <p:nvPr/>
        </p:nvSpPr>
        <p:spPr>
          <a:xfrm>
            <a:off x="4460416" y="3197007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357D43E1-913B-4148-9956-8C60CB7ABA7F}"/>
              </a:ext>
            </a:extLst>
          </p:cNvPr>
          <p:cNvSpPr/>
          <p:nvPr/>
        </p:nvSpPr>
        <p:spPr>
          <a:xfrm>
            <a:off x="5305868" y="3188727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BF4543F9-E45F-403C-BB85-2BFAC8EB29F7}"/>
                  </a:ext>
                </a:extLst>
              </p:cNvPr>
              <p:cNvSpPr txBox="1"/>
              <p:nvPr/>
            </p:nvSpPr>
            <p:spPr>
              <a:xfrm>
                <a:off x="665856" y="4032274"/>
                <a:ext cx="108260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7,</m:t>
                    </m:r>
                    <m:r>
                      <a:rPr kumimoji="0" lang="en-GB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  <m:r>
                      <a:rPr kumimoji="0" lang="en-GB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8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BF4543F9-E45F-403C-BB85-2BFAC8EB2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856" y="4032274"/>
                <a:ext cx="1082604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CE84067A-E5D7-4564-AB01-979133F18909}"/>
              </a:ext>
            </a:extLst>
          </p:cNvPr>
          <p:cNvSpPr txBox="1"/>
          <p:nvPr/>
        </p:nvSpPr>
        <p:spPr>
          <a:xfrm>
            <a:off x="328456" y="462491"/>
            <a:ext cx="3973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Your Turn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917ABF6-4BC8-45C2-A78A-E1E81757E2BA}"/>
              </a:ext>
            </a:extLst>
          </p:cNvPr>
          <p:cNvSpPr txBox="1"/>
          <p:nvPr/>
        </p:nvSpPr>
        <p:spPr>
          <a:xfrm>
            <a:off x="4460416" y="4054040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5C5D0857-EBD6-48AA-BB21-A9F894934B9D}"/>
              </a:ext>
            </a:extLst>
          </p:cNvPr>
          <p:cNvSpPr/>
          <p:nvPr/>
        </p:nvSpPr>
        <p:spPr>
          <a:xfrm>
            <a:off x="5371856" y="4045760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FB4E09C2-3E55-4250-AFA0-A0A05E958036}"/>
                  </a:ext>
                </a:extLst>
              </p:cNvPr>
              <p:cNvSpPr txBox="1"/>
              <p:nvPr/>
            </p:nvSpPr>
            <p:spPr>
              <a:xfrm>
                <a:off x="665856" y="4872318"/>
                <a:ext cx="146360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5, 6,</m:t>
                    </m:r>
                    <m:r>
                      <a:rPr kumimoji="0" lang="en-GB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  <m:r>
                      <a:rPr kumimoji="0" lang="en-GB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8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FB4E09C2-3E55-4250-AFA0-A0A05E9580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856" y="4872318"/>
                <a:ext cx="1463606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>
            <a:extLst>
              <a:ext uri="{FF2B5EF4-FFF2-40B4-BE49-F238E27FC236}">
                <a16:creationId xmlns:a16="http://schemas.microsoft.com/office/drawing/2014/main" id="{72BBE8BE-DE01-4937-8A29-68FAE32751E2}"/>
              </a:ext>
            </a:extLst>
          </p:cNvPr>
          <p:cNvSpPr txBox="1"/>
          <p:nvPr/>
        </p:nvSpPr>
        <p:spPr>
          <a:xfrm>
            <a:off x="4512157" y="4885098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3C8367FA-EFEF-4C3A-986F-5A5019905D0A}"/>
              </a:ext>
            </a:extLst>
          </p:cNvPr>
          <p:cNvSpPr/>
          <p:nvPr/>
        </p:nvSpPr>
        <p:spPr>
          <a:xfrm>
            <a:off x="5423597" y="4876818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00D6F6F0-1FDC-45ED-84D7-4AAD863966DB}"/>
                  </a:ext>
                </a:extLst>
              </p:cNvPr>
              <p:cNvSpPr txBox="1"/>
              <p:nvPr/>
            </p:nvSpPr>
            <p:spPr>
              <a:xfrm>
                <a:off x="665856" y="5712361"/>
                <a:ext cx="184460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4, 5, 6,</m:t>
                    </m:r>
                    <m:r>
                      <a:rPr kumimoji="0" lang="en-GB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  <m:r>
                      <a:rPr kumimoji="0" lang="en-GB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8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00D6F6F0-1FDC-45ED-84D7-4AAD863966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856" y="5712361"/>
                <a:ext cx="1844608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>
            <a:extLst>
              <a:ext uri="{FF2B5EF4-FFF2-40B4-BE49-F238E27FC236}">
                <a16:creationId xmlns:a16="http://schemas.microsoft.com/office/drawing/2014/main" id="{965F7D51-9A33-4212-883E-87917FE11BCF}"/>
              </a:ext>
            </a:extLst>
          </p:cNvPr>
          <p:cNvSpPr txBox="1"/>
          <p:nvPr/>
        </p:nvSpPr>
        <p:spPr>
          <a:xfrm>
            <a:off x="4556124" y="5736824"/>
            <a:ext cx="1375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	/	N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618684D2-B649-4938-B0D4-8ACEEEAEE3AB}"/>
              </a:ext>
            </a:extLst>
          </p:cNvPr>
          <p:cNvSpPr/>
          <p:nvPr/>
        </p:nvSpPr>
        <p:spPr>
          <a:xfrm>
            <a:off x="4510127" y="5757887"/>
            <a:ext cx="385892" cy="385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980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 animBg="1"/>
      <p:bldP spid="56" grpId="0"/>
      <p:bldP spid="57" grpId="0"/>
      <p:bldP spid="58" grpId="0" animBg="1"/>
      <p:bldP spid="59" grpId="0"/>
      <p:bldP spid="60" grpId="0"/>
      <p:bldP spid="61" grpId="0" animBg="1"/>
      <p:bldP spid="62" grpId="0"/>
      <p:bldP spid="63" grpId="0"/>
      <p:bldP spid="64" grpId="0" animBg="1"/>
      <p:bldP spid="68" grpId="0"/>
      <p:bldP spid="69" grpId="0"/>
      <p:bldP spid="7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2112</TotalTime>
  <Words>552</Words>
  <Application>Microsoft Office PowerPoint</Application>
  <PresentationFormat>Widescreen</PresentationFormat>
  <Paragraphs>90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1_Office Theme</vt:lpstr>
      <vt:lpstr>Median: Is the median this number? Can I spot the median?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Graeme Mitchinson</cp:lastModifiedBy>
  <cp:revision>89</cp:revision>
  <dcterms:created xsi:type="dcterms:W3CDTF">2018-01-26T08:52:52Z</dcterms:created>
  <dcterms:modified xsi:type="dcterms:W3CDTF">2023-03-28T10:33:43Z</dcterms:modified>
</cp:coreProperties>
</file>