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6"/>
  </p:notesMasterIdLst>
  <p:sldIdLst>
    <p:sldId id="324" r:id="rId2"/>
    <p:sldId id="327" r:id="rId3"/>
    <p:sldId id="330" r:id="rId4"/>
    <p:sldId id="331" r:id="rId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DCBD839-BE63-4669-9432-1E930D47193A}" v="5" dt="2023-01-30T10:00:14.87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8" autoAdjust="0"/>
    <p:restoredTop sz="88467" autoAdjust="0"/>
  </p:normalViewPr>
  <p:slideViewPr>
    <p:cSldViewPr snapToGrid="0">
      <p:cViewPr varScale="1">
        <p:scale>
          <a:sx n="98" d="100"/>
          <a:sy n="98" d="100"/>
        </p:scale>
        <p:origin x="1980"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12" Type="http://schemas.microsoft.com/office/2015/10/relationships/revisionInfo" Target="revisionInfo.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microsoft.com/office/2016/11/relationships/changesInfo" Target="changesInfos/changesInfo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an Draper" userId="f6a10d18-31d7-454d-9be1-7b26d556c407" providerId="ADAL" clId="{3DCBD839-BE63-4669-9432-1E930D47193A}"/>
    <pc:docChg chg="custSel modSld">
      <pc:chgData name="Dan Draper" userId="f6a10d18-31d7-454d-9be1-7b26d556c407" providerId="ADAL" clId="{3DCBD839-BE63-4669-9432-1E930D47193A}" dt="2023-01-30T10:00:14.876" v="9"/>
      <pc:docMkLst>
        <pc:docMk/>
      </pc:docMkLst>
      <pc:sldChg chg="addSp delSp modSp">
        <pc:chgData name="Dan Draper" userId="f6a10d18-31d7-454d-9be1-7b26d556c407" providerId="ADAL" clId="{3DCBD839-BE63-4669-9432-1E930D47193A}" dt="2023-01-30T10:00:14.876" v="9"/>
        <pc:sldMkLst>
          <pc:docMk/>
          <pc:sldMk cId="135188463" sldId="327"/>
        </pc:sldMkLst>
        <pc:spChg chg="add">
          <ac:chgData name="Dan Draper" userId="f6a10d18-31d7-454d-9be1-7b26d556c407" providerId="ADAL" clId="{3DCBD839-BE63-4669-9432-1E930D47193A}" dt="2023-01-30T10:00:14.876" v="9"/>
          <ac:spMkLst>
            <pc:docMk/>
            <pc:sldMk cId="135188463" sldId="327"/>
            <ac:spMk id="34" creationId="{02A8205C-C0FB-4280-8457-526ECDD9BD8A}"/>
          </ac:spMkLst>
        </pc:spChg>
        <pc:spChg chg="mod">
          <ac:chgData name="Dan Draper" userId="f6a10d18-31d7-454d-9be1-7b26d556c407" providerId="ADAL" clId="{3DCBD839-BE63-4669-9432-1E930D47193A}" dt="2023-01-30T09:24:07.322" v="4" actId="20577"/>
          <ac:spMkLst>
            <pc:docMk/>
            <pc:sldMk cId="135188463" sldId="327"/>
            <ac:spMk id="38" creationId="{93390DF2-662D-4D51-AD44-B12E6DB13049}"/>
          </ac:spMkLst>
        </pc:spChg>
        <pc:spChg chg="del">
          <ac:chgData name="Dan Draper" userId="f6a10d18-31d7-454d-9be1-7b26d556c407" providerId="ADAL" clId="{3DCBD839-BE63-4669-9432-1E930D47193A}" dt="2023-01-30T09:18:47.426" v="0" actId="478"/>
          <ac:spMkLst>
            <pc:docMk/>
            <pc:sldMk cId="135188463" sldId="327"/>
            <ac:spMk id="69" creationId="{96F296C7-DE62-470E-A742-3CF0AF3FCCB8}"/>
          </ac:spMkLst>
        </pc:spChg>
      </pc:sldChg>
      <pc:sldChg chg="addSp delSp">
        <pc:chgData name="Dan Draper" userId="f6a10d18-31d7-454d-9be1-7b26d556c407" providerId="ADAL" clId="{3DCBD839-BE63-4669-9432-1E930D47193A}" dt="2023-01-30T10:00:14.079" v="8"/>
        <pc:sldMkLst>
          <pc:docMk/>
          <pc:sldMk cId="3953683342" sldId="330"/>
        </pc:sldMkLst>
        <pc:spChg chg="add">
          <ac:chgData name="Dan Draper" userId="f6a10d18-31d7-454d-9be1-7b26d556c407" providerId="ADAL" clId="{3DCBD839-BE63-4669-9432-1E930D47193A}" dt="2023-01-30T10:00:14.079" v="8"/>
          <ac:spMkLst>
            <pc:docMk/>
            <pc:sldMk cId="3953683342" sldId="330"/>
            <ac:spMk id="18" creationId="{4489A44F-2F08-478D-9C17-1FF265AF07A7}"/>
          </ac:spMkLst>
        </pc:spChg>
        <pc:spChg chg="del">
          <ac:chgData name="Dan Draper" userId="f6a10d18-31d7-454d-9be1-7b26d556c407" providerId="ADAL" clId="{3DCBD839-BE63-4669-9432-1E930D47193A}" dt="2023-01-30T09:18:50.734" v="1" actId="478"/>
          <ac:spMkLst>
            <pc:docMk/>
            <pc:sldMk cId="3953683342" sldId="330"/>
            <ac:spMk id="34" creationId="{0B42BFA3-9955-4494-AEF6-D2A1A8FF40F2}"/>
          </ac:spMkLst>
        </pc:spChg>
      </pc:sldChg>
      <pc:sldChg chg="addSp delSp modSp">
        <pc:chgData name="Dan Draper" userId="f6a10d18-31d7-454d-9be1-7b26d556c407" providerId="ADAL" clId="{3DCBD839-BE63-4669-9432-1E930D47193A}" dt="2023-01-30T10:00:13.073" v="7"/>
        <pc:sldMkLst>
          <pc:docMk/>
          <pc:sldMk cId="2012882612" sldId="331"/>
        </pc:sldMkLst>
        <pc:spChg chg="add">
          <ac:chgData name="Dan Draper" userId="f6a10d18-31d7-454d-9be1-7b26d556c407" providerId="ADAL" clId="{3DCBD839-BE63-4669-9432-1E930D47193A}" dt="2023-01-30T10:00:13.073" v="7"/>
          <ac:spMkLst>
            <pc:docMk/>
            <pc:sldMk cId="2012882612" sldId="331"/>
            <ac:spMk id="20" creationId="{DA3F3048-04C0-43A0-93EE-7EBF7B6B11E3}"/>
          </ac:spMkLst>
        </pc:spChg>
        <pc:spChg chg="del">
          <ac:chgData name="Dan Draper" userId="f6a10d18-31d7-454d-9be1-7b26d556c407" providerId="ADAL" clId="{3DCBD839-BE63-4669-9432-1E930D47193A}" dt="2023-01-30T09:18:53.716" v="2" actId="478"/>
          <ac:spMkLst>
            <pc:docMk/>
            <pc:sldMk cId="2012882612" sldId="331"/>
            <ac:spMk id="34" creationId="{0B42BFA3-9955-4494-AEF6-D2A1A8FF40F2}"/>
          </ac:spMkLst>
        </pc:spChg>
        <pc:spChg chg="mod">
          <ac:chgData name="Dan Draper" userId="f6a10d18-31d7-454d-9be1-7b26d556c407" providerId="ADAL" clId="{3DCBD839-BE63-4669-9432-1E930D47193A}" dt="2023-01-30T09:26:44.756" v="6" actId="14100"/>
          <ac:spMkLst>
            <pc:docMk/>
            <pc:sldMk cId="2012882612" sldId="331"/>
            <ac:spMk id="41" creationId="{0FA3F074-D8E1-4A67-9507-D7948CABC855}"/>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292A451-1D68-4C67-BE54-8E146B936B11}" type="datetimeFigureOut">
              <a:rPr lang="en-GB" smtClean="0"/>
              <a:t>15/08/2023</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1E91062-EF12-46A9-B437-7769B7E4707B}" type="slidenum">
              <a:rPr lang="en-GB" smtClean="0"/>
              <a:t>‹#›</a:t>
            </a:fld>
            <a:endParaRPr lang="en-GB"/>
          </a:p>
        </p:txBody>
      </p:sp>
    </p:spTree>
    <p:extLst>
      <p:ext uri="{BB962C8B-B14F-4D97-AF65-F5344CB8AC3E}">
        <p14:creationId xmlns:p14="http://schemas.microsoft.com/office/powerpoint/2010/main" val="28414180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B1E91062-EF12-46A9-B437-7769B7E4707B}"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0705162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Animated to appear one by one and answer one by one. Variation is used in each example. Values have been chosen that give grim answers to discourage pupils from working out the entire answer and instead focusing instead on just the first step.</a:t>
            </a:r>
            <a:endParaRPr lang="en-GB" dirty="0"/>
          </a:p>
        </p:txBody>
      </p:sp>
      <p:sp>
        <p:nvSpPr>
          <p:cNvPr id="4" name="Slide Number Placeholder 3"/>
          <p:cNvSpPr>
            <a:spLocks noGrp="1"/>
          </p:cNvSpPr>
          <p:nvPr>
            <p:ph type="sldNum" sz="quarter" idx="5"/>
          </p:nvPr>
        </p:nvSpPr>
        <p:spPr/>
        <p:txBody>
          <a:bodyPr/>
          <a:lstStyle/>
          <a:p>
            <a:fld id="{B1E91062-EF12-46A9-B437-7769B7E4707B}" type="slidenum">
              <a:rPr lang="en-GB" smtClean="0"/>
              <a:t>2</a:t>
            </a:fld>
            <a:endParaRPr lang="en-GB"/>
          </a:p>
        </p:txBody>
      </p:sp>
    </p:spTree>
    <p:extLst>
      <p:ext uri="{BB962C8B-B14F-4D97-AF65-F5344CB8AC3E}">
        <p14:creationId xmlns:p14="http://schemas.microsoft.com/office/powerpoint/2010/main" val="847026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Values have been chosen that give grim answers to discourage pupils from working out the entire answer and instead focusing instead on just the first step.</a:t>
            </a:r>
            <a:endParaRPr lang="en-GB" dirty="0"/>
          </a:p>
        </p:txBody>
      </p:sp>
      <p:sp>
        <p:nvSpPr>
          <p:cNvPr id="4" name="Slide Number Placeholder 3"/>
          <p:cNvSpPr>
            <a:spLocks noGrp="1"/>
          </p:cNvSpPr>
          <p:nvPr>
            <p:ph type="sldNum" sz="quarter" idx="5"/>
          </p:nvPr>
        </p:nvSpPr>
        <p:spPr/>
        <p:txBody>
          <a:bodyPr/>
          <a:lstStyle/>
          <a:p>
            <a:fld id="{B1E91062-EF12-46A9-B437-7769B7E4707B}" type="slidenum">
              <a:rPr lang="en-GB" smtClean="0"/>
              <a:t>3</a:t>
            </a:fld>
            <a:endParaRPr lang="en-GB"/>
          </a:p>
        </p:txBody>
      </p:sp>
    </p:spTree>
    <p:extLst>
      <p:ext uri="{BB962C8B-B14F-4D97-AF65-F5344CB8AC3E}">
        <p14:creationId xmlns:p14="http://schemas.microsoft.com/office/powerpoint/2010/main" val="15849415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Values have been chosen that give grim answers to discourage pupils from working out the entire answer and instead focusing instead on just the first step.</a:t>
            </a:r>
            <a:endParaRPr lang="en-GB" dirty="0"/>
          </a:p>
        </p:txBody>
      </p:sp>
      <p:sp>
        <p:nvSpPr>
          <p:cNvPr id="4" name="Slide Number Placeholder 3"/>
          <p:cNvSpPr>
            <a:spLocks noGrp="1"/>
          </p:cNvSpPr>
          <p:nvPr>
            <p:ph type="sldNum" sz="quarter" idx="5"/>
          </p:nvPr>
        </p:nvSpPr>
        <p:spPr/>
        <p:txBody>
          <a:bodyPr/>
          <a:lstStyle/>
          <a:p>
            <a:fld id="{B1E91062-EF12-46A9-B437-7769B7E4707B}" type="slidenum">
              <a:rPr lang="en-GB" smtClean="0"/>
              <a:t>4</a:t>
            </a:fld>
            <a:endParaRPr lang="en-GB"/>
          </a:p>
        </p:txBody>
      </p:sp>
    </p:spTree>
    <p:extLst>
      <p:ext uri="{BB962C8B-B14F-4D97-AF65-F5344CB8AC3E}">
        <p14:creationId xmlns:p14="http://schemas.microsoft.com/office/powerpoint/2010/main" val="18108210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0595939-B29A-4B1C-9214-A2E5F705DF7E}" type="datetimeFigureOut">
              <a:rPr lang="en-GB" smtClean="0"/>
              <a:t>15/08/2023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6A5D49A-3CF4-4982-A811-890D0C0D4771}" type="slidenum">
              <a:rPr lang="en-GB" smtClean="0"/>
              <a:t>‹#›</a:t>
            </a:fld>
            <a:endParaRPr lang="en-GB"/>
          </a:p>
        </p:txBody>
      </p:sp>
    </p:spTree>
    <p:extLst>
      <p:ext uri="{BB962C8B-B14F-4D97-AF65-F5344CB8AC3E}">
        <p14:creationId xmlns:p14="http://schemas.microsoft.com/office/powerpoint/2010/main" val="8743462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0595939-B29A-4B1C-9214-A2E5F705DF7E}" type="datetimeFigureOut">
              <a:rPr lang="en-GB" smtClean="0"/>
              <a:t>15/08/2023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6A5D49A-3CF4-4982-A811-890D0C0D4771}" type="slidenum">
              <a:rPr lang="en-GB" smtClean="0"/>
              <a:t>‹#›</a:t>
            </a:fld>
            <a:endParaRPr lang="en-GB"/>
          </a:p>
        </p:txBody>
      </p:sp>
    </p:spTree>
    <p:extLst>
      <p:ext uri="{BB962C8B-B14F-4D97-AF65-F5344CB8AC3E}">
        <p14:creationId xmlns:p14="http://schemas.microsoft.com/office/powerpoint/2010/main" val="18248146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0595939-B29A-4B1C-9214-A2E5F705DF7E}" type="datetimeFigureOut">
              <a:rPr lang="en-GB" smtClean="0"/>
              <a:t>15/08/2023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6A5D49A-3CF4-4982-A811-890D0C0D4771}" type="slidenum">
              <a:rPr lang="en-GB" smtClean="0"/>
              <a:t>‹#›</a:t>
            </a:fld>
            <a:endParaRPr lang="en-GB"/>
          </a:p>
        </p:txBody>
      </p:sp>
    </p:spTree>
    <p:extLst>
      <p:ext uri="{BB962C8B-B14F-4D97-AF65-F5344CB8AC3E}">
        <p14:creationId xmlns:p14="http://schemas.microsoft.com/office/powerpoint/2010/main" val="30354757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0595939-B29A-4B1C-9214-A2E5F705DF7E}" type="datetimeFigureOut">
              <a:rPr lang="en-GB" smtClean="0"/>
              <a:t>15/08/2023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6A5D49A-3CF4-4982-A811-890D0C0D4771}" type="slidenum">
              <a:rPr lang="en-GB" smtClean="0"/>
              <a:t>‹#›</a:t>
            </a:fld>
            <a:endParaRPr lang="en-GB"/>
          </a:p>
        </p:txBody>
      </p:sp>
    </p:spTree>
    <p:extLst>
      <p:ext uri="{BB962C8B-B14F-4D97-AF65-F5344CB8AC3E}">
        <p14:creationId xmlns:p14="http://schemas.microsoft.com/office/powerpoint/2010/main" val="33041758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0595939-B29A-4B1C-9214-A2E5F705DF7E}" type="datetimeFigureOut">
              <a:rPr lang="en-GB" smtClean="0"/>
              <a:t>15/08/2023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6A5D49A-3CF4-4982-A811-890D0C0D4771}" type="slidenum">
              <a:rPr lang="en-GB" smtClean="0"/>
              <a:t>‹#›</a:t>
            </a:fld>
            <a:endParaRPr lang="en-GB"/>
          </a:p>
        </p:txBody>
      </p:sp>
    </p:spTree>
    <p:extLst>
      <p:ext uri="{BB962C8B-B14F-4D97-AF65-F5344CB8AC3E}">
        <p14:creationId xmlns:p14="http://schemas.microsoft.com/office/powerpoint/2010/main" val="17090234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0595939-B29A-4B1C-9214-A2E5F705DF7E}" type="datetimeFigureOut">
              <a:rPr lang="en-GB" smtClean="0"/>
              <a:t>15/08/2023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6A5D49A-3CF4-4982-A811-890D0C0D4771}" type="slidenum">
              <a:rPr lang="en-GB" smtClean="0"/>
              <a:t>‹#›</a:t>
            </a:fld>
            <a:endParaRPr lang="en-GB"/>
          </a:p>
        </p:txBody>
      </p:sp>
    </p:spTree>
    <p:extLst>
      <p:ext uri="{BB962C8B-B14F-4D97-AF65-F5344CB8AC3E}">
        <p14:creationId xmlns:p14="http://schemas.microsoft.com/office/powerpoint/2010/main" val="21441162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0595939-B29A-4B1C-9214-A2E5F705DF7E}" type="datetimeFigureOut">
              <a:rPr lang="en-GB" smtClean="0"/>
              <a:t>15/08/2023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6A5D49A-3CF4-4982-A811-890D0C0D4771}" type="slidenum">
              <a:rPr lang="en-GB" smtClean="0"/>
              <a:t>‹#›</a:t>
            </a:fld>
            <a:endParaRPr lang="en-GB"/>
          </a:p>
        </p:txBody>
      </p:sp>
    </p:spTree>
    <p:extLst>
      <p:ext uri="{BB962C8B-B14F-4D97-AF65-F5344CB8AC3E}">
        <p14:creationId xmlns:p14="http://schemas.microsoft.com/office/powerpoint/2010/main" val="4199890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0595939-B29A-4B1C-9214-A2E5F705DF7E}" type="datetimeFigureOut">
              <a:rPr lang="en-GB" smtClean="0"/>
              <a:t>15/08/2023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76A5D49A-3CF4-4982-A811-890D0C0D4771}" type="slidenum">
              <a:rPr lang="en-GB" smtClean="0"/>
              <a:t>‹#›</a:t>
            </a:fld>
            <a:endParaRPr lang="en-GB"/>
          </a:p>
        </p:txBody>
      </p:sp>
    </p:spTree>
    <p:extLst>
      <p:ext uri="{BB962C8B-B14F-4D97-AF65-F5344CB8AC3E}">
        <p14:creationId xmlns:p14="http://schemas.microsoft.com/office/powerpoint/2010/main" val="7726838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0595939-B29A-4B1C-9214-A2E5F705DF7E}" type="datetimeFigureOut">
              <a:rPr lang="en-GB" smtClean="0"/>
              <a:t>15/08/2023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76A5D49A-3CF4-4982-A811-890D0C0D4771}" type="slidenum">
              <a:rPr lang="en-GB" smtClean="0"/>
              <a:t>‹#›</a:t>
            </a:fld>
            <a:endParaRPr lang="en-GB"/>
          </a:p>
        </p:txBody>
      </p:sp>
    </p:spTree>
    <p:extLst>
      <p:ext uri="{BB962C8B-B14F-4D97-AF65-F5344CB8AC3E}">
        <p14:creationId xmlns:p14="http://schemas.microsoft.com/office/powerpoint/2010/main" val="911080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70595939-B29A-4B1C-9214-A2E5F705DF7E}" type="datetimeFigureOut">
              <a:rPr lang="en-GB" smtClean="0"/>
              <a:t>15/08/2023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6A5D49A-3CF4-4982-A811-890D0C0D4771}" type="slidenum">
              <a:rPr lang="en-GB" smtClean="0"/>
              <a:t>‹#›</a:t>
            </a:fld>
            <a:endParaRPr lang="en-GB"/>
          </a:p>
        </p:txBody>
      </p:sp>
    </p:spTree>
    <p:extLst>
      <p:ext uri="{BB962C8B-B14F-4D97-AF65-F5344CB8AC3E}">
        <p14:creationId xmlns:p14="http://schemas.microsoft.com/office/powerpoint/2010/main" val="7778549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70595939-B29A-4B1C-9214-A2E5F705DF7E}" type="datetimeFigureOut">
              <a:rPr lang="en-GB" smtClean="0"/>
              <a:t>15/08/2023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6A5D49A-3CF4-4982-A811-890D0C0D4771}" type="slidenum">
              <a:rPr lang="en-GB" smtClean="0"/>
              <a:t>‹#›</a:t>
            </a:fld>
            <a:endParaRPr lang="en-GB"/>
          </a:p>
        </p:txBody>
      </p:sp>
    </p:spTree>
    <p:extLst>
      <p:ext uri="{BB962C8B-B14F-4D97-AF65-F5344CB8AC3E}">
        <p14:creationId xmlns:p14="http://schemas.microsoft.com/office/powerpoint/2010/main" val="9167898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7FFF"/>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0595939-B29A-4B1C-9214-A2E5F705DF7E}" type="datetimeFigureOut">
              <a:rPr lang="en-GB" smtClean="0"/>
              <a:t>15/08/2023</a:t>
            </a:fld>
            <a:endParaRPr lang="en-GB"/>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6A5D49A-3CF4-4982-A811-890D0C0D4771}" type="slidenum">
              <a:rPr lang="en-GB" smtClean="0"/>
              <a:t>‹#›</a:t>
            </a:fld>
            <a:endParaRPr lang="en-GB"/>
          </a:p>
        </p:txBody>
      </p:sp>
    </p:spTree>
    <p:extLst>
      <p:ext uri="{BB962C8B-B14F-4D97-AF65-F5344CB8AC3E}">
        <p14:creationId xmlns:p14="http://schemas.microsoft.com/office/powerpoint/2010/main" val="27243300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image" Target="../media/image6.png"/><Relationship Id="rId7" Type="http://schemas.openxmlformats.org/officeDocument/2006/relationships/image" Target="../media/image10.png"/><Relationship Id="rId12" Type="http://schemas.openxmlformats.org/officeDocument/2006/relationships/image" Target="../media/image15.png"/><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image" Target="../media/image9.png"/><Relationship Id="rId11" Type="http://schemas.openxmlformats.org/officeDocument/2006/relationships/image" Target="../media/image14.png"/><Relationship Id="rId5" Type="http://schemas.openxmlformats.org/officeDocument/2006/relationships/image" Target="../media/image8.png"/><Relationship Id="rId10" Type="http://schemas.openxmlformats.org/officeDocument/2006/relationships/image" Target="../media/image13.png"/><Relationship Id="rId4" Type="http://schemas.openxmlformats.org/officeDocument/2006/relationships/image" Target="../media/image7.png"/><Relationship Id="rId9" Type="http://schemas.openxmlformats.org/officeDocument/2006/relationships/image" Target="../media/image12.png"/></Relationships>
</file>

<file path=ppt/slides/_rels/slide3.xml.rels><?xml version="1.0" encoding="UTF-8" standalone="yes"?>
<Relationships xmlns="http://schemas.openxmlformats.org/package/2006/relationships"><Relationship Id="rId8" Type="http://schemas.openxmlformats.org/officeDocument/2006/relationships/image" Target="../media/image20.png"/><Relationship Id="rId3" Type="http://schemas.openxmlformats.org/officeDocument/2006/relationships/image" Target="../media/image2.png"/><Relationship Id="rId7" Type="http://schemas.openxmlformats.org/officeDocument/2006/relationships/image" Target="../media/image19.png"/><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image" Target="../media/image18.png"/><Relationship Id="rId5" Type="http://schemas.openxmlformats.org/officeDocument/2006/relationships/image" Target="../media/image17.png"/><Relationship Id="rId4" Type="http://schemas.openxmlformats.org/officeDocument/2006/relationships/image" Target="../media/image16.png"/></Relationships>
</file>

<file path=ppt/slides/_rels/slide4.xml.rels><?xml version="1.0" encoding="UTF-8" standalone="yes"?>
<Relationships xmlns="http://schemas.openxmlformats.org/package/2006/relationships"><Relationship Id="rId8" Type="http://schemas.openxmlformats.org/officeDocument/2006/relationships/image" Target="../media/image20.png"/><Relationship Id="rId3" Type="http://schemas.openxmlformats.org/officeDocument/2006/relationships/image" Target="../media/image2.png"/><Relationship Id="rId7" Type="http://schemas.openxmlformats.org/officeDocument/2006/relationships/image" Target="../media/image21.png"/><Relationship Id="rId2" Type="http://schemas.openxmlformats.org/officeDocument/2006/relationships/notesSlide" Target="../notesSlides/notesSlide4.xml"/><Relationship Id="rId1" Type="http://schemas.openxmlformats.org/officeDocument/2006/relationships/slideLayout" Target="../slideLayouts/slideLayout1.xml"/><Relationship Id="rId6" Type="http://schemas.openxmlformats.org/officeDocument/2006/relationships/image" Target="../media/image18.png"/><Relationship Id="rId5" Type="http://schemas.openxmlformats.org/officeDocument/2006/relationships/image" Target="../media/image17.png"/><Relationship Id="rId4" Type="http://schemas.openxmlformats.org/officeDocument/2006/relationships/image" Target="../media/image16.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A97DEB-F45C-4041-AC68-4037D512EC3C}"/>
              </a:ext>
            </a:extLst>
          </p:cNvPr>
          <p:cNvSpPr>
            <a:spLocks noGrp="1"/>
          </p:cNvSpPr>
          <p:nvPr>
            <p:ph type="ctrTitle"/>
          </p:nvPr>
        </p:nvSpPr>
        <p:spPr>
          <a:xfrm>
            <a:off x="1631539" y="129567"/>
            <a:ext cx="6182139" cy="1837392"/>
          </a:xfrm>
        </p:spPr>
        <p:txBody>
          <a:bodyPr>
            <a:normAutofit fontScale="90000"/>
          </a:bodyPr>
          <a:lstStyle/>
          <a:p>
            <a:r>
              <a:rPr lang="en-GB" sz="4400" b="1" dirty="0">
                <a:solidFill>
                  <a:schemeClr val="bg1"/>
                </a:solidFill>
              </a:rPr>
              <a:t>Simultaneous Equations without multiplying: </a:t>
            </a:r>
            <a:br>
              <a:rPr lang="en-GB" sz="4400" b="1" dirty="0">
                <a:solidFill>
                  <a:schemeClr val="bg1"/>
                </a:solidFill>
              </a:rPr>
            </a:br>
            <a:r>
              <a:rPr lang="en-GB" sz="4400" b="1" dirty="0">
                <a:solidFill>
                  <a:schemeClr val="bg1"/>
                </a:solidFill>
              </a:rPr>
              <a:t>Add or subtract?</a:t>
            </a:r>
          </a:p>
        </p:txBody>
      </p:sp>
      <mc:AlternateContent xmlns:mc="http://schemas.openxmlformats.org/markup-compatibility/2006" xmlns:a14="http://schemas.microsoft.com/office/drawing/2010/main">
        <mc:Choice Requires="a14">
          <p:sp>
            <p:nvSpPr>
              <p:cNvPr id="7" name="TextBox 6">
                <a:extLst>
                  <a:ext uri="{FF2B5EF4-FFF2-40B4-BE49-F238E27FC236}">
                    <a16:creationId xmlns:a16="http://schemas.microsoft.com/office/drawing/2014/main" id="{30FB4CB4-7850-4A3E-8AE7-4E36579859BD}"/>
                  </a:ext>
                </a:extLst>
              </p:cNvPr>
              <p:cNvSpPr txBox="1"/>
              <p:nvPr/>
            </p:nvSpPr>
            <p:spPr>
              <a:xfrm>
                <a:off x="3638347" y="3870057"/>
                <a:ext cx="1867306" cy="738664"/>
              </a:xfrm>
              <a:prstGeom prst="rect">
                <a:avLst/>
              </a:prstGeom>
              <a:noFill/>
            </p:spPr>
            <p:txBody>
              <a:bodyPr wrap="none" lIns="0" tIns="0" rIns="0" bIns="0" rtlCol="0">
                <a:spAutoFit/>
              </a:bodyPr>
              <a:lstStyle/>
              <a:p>
                <a:pPr marL="0" marR="0" lvl="0" indent="0" algn="r" defTabSz="4572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r>
                        <a:rPr kumimoji="0" lang="en-US" sz="2400" b="0" i="1" u="none" strike="noStrike" kern="1200" cap="none" spc="0" normalizeH="0" baseline="0" noProof="0" smtClean="0">
                          <a:ln>
                            <a:noFill/>
                          </a:ln>
                          <a:solidFill>
                            <a:prstClr val="white"/>
                          </a:solidFill>
                          <a:effectLst/>
                          <a:uLnTx/>
                          <a:uFillTx/>
                          <a:latin typeface="Cambria Math" panose="02040503050406030204" pitchFamily="18" charset="0"/>
                          <a:ea typeface="+mn-ea"/>
                          <a:cs typeface="+mn-cs"/>
                        </a:rPr>
                        <m:t>7</m:t>
                      </m:r>
                      <m:r>
                        <a:rPr kumimoji="0" lang="en-US" sz="2400" b="0" i="1" u="none" strike="noStrike" kern="1200" cap="none" spc="0" normalizeH="0" baseline="0" noProof="0" smtClean="0">
                          <a:ln>
                            <a:noFill/>
                          </a:ln>
                          <a:solidFill>
                            <a:prstClr val="white"/>
                          </a:solidFill>
                          <a:effectLst/>
                          <a:uLnTx/>
                          <a:uFillTx/>
                          <a:latin typeface="Cambria Math" panose="02040503050406030204" pitchFamily="18" charset="0"/>
                          <a:ea typeface="+mn-ea"/>
                          <a:cs typeface="+mn-cs"/>
                        </a:rPr>
                        <m:t>𝑎</m:t>
                      </m:r>
                      <m:r>
                        <a:rPr kumimoji="0" lang="en-US" sz="2400" b="0" i="1" u="none" strike="noStrike" kern="1200" cap="none" spc="0" normalizeH="0" baseline="0" noProof="0" smtClean="0">
                          <a:ln>
                            <a:noFill/>
                          </a:ln>
                          <a:solidFill>
                            <a:prstClr val="white"/>
                          </a:solidFill>
                          <a:effectLst/>
                          <a:uLnTx/>
                          <a:uFillTx/>
                          <a:latin typeface="Cambria Math" panose="02040503050406030204" pitchFamily="18" charset="0"/>
                          <a:ea typeface="+mn-ea"/>
                          <a:cs typeface="+mn-cs"/>
                        </a:rPr>
                        <m:t>+3</m:t>
                      </m:r>
                      <m:r>
                        <a:rPr kumimoji="0" lang="en-US" sz="2400" b="0" i="1" u="none" strike="noStrike" kern="1200" cap="none" spc="0" normalizeH="0" baseline="0" noProof="0" smtClean="0">
                          <a:ln>
                            <a:noFill/>
                          </a:ln>
                          <a:solidFill>
                            <a:prstClr val="white"/>
                          </a:solidFill>
                          <a:effectLst/>
                          <a:uLnTx/>
                          <a:uFillTx/>
                          <a:latin typeface="Cambria Math" panose="02040503050406030204" pitchFamily="18" charset="0"/>
                          <a:ea typeface="+mn-ea"/>
                          <a:cs typeface="+mn-cs"/>
                        </a:rPr>
                        <m:t>𝑏</m:t>
                      </m:r>
                      <m:r>
                        <a:rPr kumimoji="0" lang="en-US" sz="2400" b="0" i="1" u="none" strike="noStrike" kern="1200" cap="none" spc="0" normalizeH="0" baseline="0" noProof="0" smtClean="0">
                          <a:ln>
                            <a:noFill/>
                          </a:ln>
                          <a:solidFill>
                            <a:prstClr val="white"/>
                          </a:solidFill>
                          <a:effectLst/>
                          <a:uLnTx/>
                          <a:uFillTx/>
                          <a:latin typeface="Cambria Math" panose="02040503050406030204" pitchFamily="18" charset="0"/>
                          <a:ea typeface="+mn-ea"/>
                          <a:cs typeface="+mn-cs"/>
                        </a:rPr>
                        <m:t>=10</m:t>
                      </m:r>
                    </m:oMath>
                    <m:oMath xmlns:m="http://schemas.openxmlformats.org/officeDocument/2006/math">
                      <m:r>
                        <a:rPr kumimoji="0" lang="en-US" sz="2400" b="0" i="1" u="none" strike="noStrike" kern="1200" cap="none" spc="0" normalizeH="0" baseline="0" noProof="0" smtClean="0">
                          <a:ln>
                            <a:noFill/>
                          </a:ln>
                          <a:solidFill>
                            <a:prstClr val="white"/>
                          </a:solidFill>
                          <a:effectLst/>
                          <a:uLnTx/>
                          <a:uFillTx/>
                          <a:latin typeface="Cambria Math" panose="02040503050406030204" pitchFamily="18" charset="0"/>
                          <a:ea typeface="+mn-ea"/>
                          <a:cs typeface="+mn-cs"/>
                        </a:rPr>
                        <m:t>4</m:t>
                      </m:r>
                      <m:r>
                        <a:rPr kumimoji="0" lang="en-US" sz="2400" b="0" i="1" u="none" strike="noStrike" kern="1200" cap="none" spc="0" normalizeH="0" baseline="0" noProof="0" smtClean="0">
                          <a:ln>
                            <a:noFill/>
                          </a:ln>
                          <a:solidFill>
                            <a:prstClr val="white"/>
                          </a:solidFill>
                          <a:effectLst/>
                          <a:uLnTx/>
                          <a:uFillTx/>
                          <a:latin typeface="Cambria Math" panose="02040503050406030204" pitchFamily="18" charset="0"/>
                          <a:ea typeface="+mn-ea"/>
                          <a:cs typeface="+mn-cs"/>
                        </a:rPr>
                        <m:t>𝑎</m:t>
                      </m:r>
                      <m:r>
                        <a:rPr kumimoji="0" lang="en-US" sz="2400" b="0" i="1" u="none" strike="noStrike" kern="1200" cap="none" spc="0" normalizeH="0" baseline="0" noProof="0" smtClean="0">
                          <a:ln>
                            <a:noFill/>
                          </a:ln>
                          <a:solidFill>
                            <a:prstClr val="white"/>
                          </a:solidFill>
                          <a:effectLst/>
                          <a:uLnTx/>
                          <a:uFillTx/>
                          <a:latin typeface="Cambria Math" panose="02040503050406030204" pitchFamily="18" charset="0"/>
                          <a:ea typeface="+mn-ea"/>
                          <a:cs typeface="+mn-cs"/>
                        </a:rPr>
                        <m:t>+3</m:t>
                      </m:r>
                      <m:r>
                        <a:rPr kumimoji="0" lang="en-US" sz="2400" b="0" i="1" u="none" strike="noStrike" kern="1200" cap="none" spc="0" normalizeH="0" baseline="0" noProof="0" smtClean="0">
                          <a:ln>
                            <a:noFill/>
                          </a:ln>
                          <a:solidFill>
                            <a:prstClr val="white"/>
                          </a:solidFill>
                          <a:effectLst/>
                          <a:uLnTx/>
                          <a:uFillTx/>
                          <a:latin typeface="Cambria Math" panose="02040503050406030204" pitchFamily="18" charset="0"/>
                          <a:ea typeface="+mn-ea"/>
                          <a:cs typeface="+mn-cs"/>
                        </a:rPr>
                        <m:t>𝑏</m:t>
                      </m:r>
                      <m:r>
                        <a:rPr kumimoji="0" lang="en-US" sz="2400" b="0" i="1" u="none" strike="noStrike" kern="1200" cap="none" spc="0" normalizeH="0" baseline="0" noProof="0" smtClean="0">
                          <a:ln>
                            <a:noFill/>
                          </a:ln>
                          <a:solidFill>
                            <a:prstClr val="white"/>
                          </a:solidFill>
                          <a:effectLst/>
                          <a:uLnTx/>
                          <a:uFillTx/>
                          <a:latin typeface="Cambria Math" panose="02040503050406030204" pitchFamily="18" charset="0"/>
                          <a:ea typeface="+mn-ea"/>
                          <a:cs typeface="+mn-cs"/>
                        </a:rPr>
                        <m:t>=13</m:t>
                      </m:r>
                    </m:oMath>
                  </m:oMathPara>
                </a14:m>
                <a:endParaRPr kumimoji="0" lang="en-GB" sz="24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mc:Choice>
        <mc:Fallback xmlns="">
          <p:sp>
            <p:nvSpPr>
              <p:cNvPr id="7" name="TextBox 6">
                <a:extLst>
                  <a:ext uri="{FF2B5EF4-FFF2-40B4-BE49-F238E27FC236}">
                    <a16:creationId xmlns:a16="http://schemas.microsoft.com/office/drawing/2014/main" id="{30FB4CB4-7850-4A3E-8AE7-4E36579859BD}"/>
                  </a:ext>
                </a:extLst>
              </p:cNvPr>
              <p:cNvSpPr txBox="1">
                <a:spLocks noRot="1" noChangeAspect="1" noMove="1" noResize="1" noEditPoints="1" noAdjustHandles="1" noChangeArrowheads="1" noChangeShapeType="1" noTextEdit="1"/>
              </p:cNvSpPr>
              <p:nvPr/>
            </p:nvSpPr>
            <p:spPr>
              <a:xfrm>
                <a:off x="3638347" y="3870057"/>
                <a:ext cx="1867306" cy="738664"/>
              </a:xfrm>
              <a:prstGeom prst="rect">
                <a:avLst/>
              </a:prstGeom>
              <a:blipFill>
                <a:blip r:embed="rId3"/>
                <a:stretch>
                  <a:fillRect l="-3595" r="-3595" b="-3306"/>
                </a:stretch>
              </a:blipFill>
            </p:spPr>
            <p:txBody>
              <a:bodyPr/>
              <a:lstStyle/>
              <a:p>
                <a:r>
                  <a:rPr lang="en-GB">
                    <a:noFill/>
                  </a:rPr>
                  <a:t> </a:t>
                </a:r>
              </a:p>
            </p:txBody>
          </p:sp>
        </mc:Fallback>
      </mc:AlternateContent>
      <p:grpSp>
        <p:nvGrpSpPr>
          <p:cNvPr id="20" name="Group 19">
            <a:extLst>
              <a:ext uri="{FF2B5EF4-FFF2-40B4-BE49-F238E27FC236}">
                <a16:creationId xmlns:a16="http://schemas.microsoft.com/office/drawing/2014/main" id="{6B83073F-54EB-4BAA-B9A1-177FE7B3603C}"/>
              </a:ext>
            </a:extLst>
          </p:cNvPr>
          <p:cNvGrpSpPr/>
          <p:nvPr/>
        </p:nvGrpSpPr>
        <p:grpSpPr>
          <a:xfrm>
            <a:off x="1298986" y="2115487"/>
            <a:ext cx="6546029" cy="393460"/>
            <a:chOff x="1328804" y="2115487"/>
            <a:chExt cx="6546029" cy="393460"/>
          </a:xfrm>
        </p:grpSpPr>
        <p:sp>
          <p:nvSpPr>
            <p:cNvPr id="4" name="Title 1">
              <a:extLst>
                <a:ext uri="{FF2B5EF4-FFF2-40B4-BE49-F238E27FC236}">
                  <a16:creationId xmlns:a16="http://schemas.microsoft.com/office/drawing/2014/main" id="{488B4450-FA42-4E6C-85FF-547FED49AD1C}"/>
                </a:ext>
              </a:extLst>
            </p:cNvPr>
            <p:cNvSpPr txBox="1">
              <a:spLocks/>
            </p:cNvSpPr>
            <p:nvPr/>
          </p:nvSpPr>
          <p:spPr>
            <a:xfrm>
              <a:off x="1328804" y="2115487"/>
              <a:ext cx="2070380" cy="393460"/>
            </a:xfrm>
            <a:prstGeom prst="rect">
              <a:avLst/>
            </a:prstGeom>
          </p:spPr>
          <p:txBody>
            <a:bodyPr vert="horz" lIns="91440" tIns="45720" rIns="91440" bIns="45720" rtlCol="0" anchor="b">
              <a:normAutofit fontScale="97500" lnSpcReduction="1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GB" sz="2400" b="0" i="0" u="none" strike="noStrike" kern="1200" cap="none" spc="0" normalizeH="0" baseline="0" noProof="0" dirty="0">
                  <a:ln>
                    <a:noFill/>
                  </a:ln>
                  <a:solidFill>
                    <a:prstClr val="white"/>
                  </a:solidFill>
                  <a:effectLst/>
                  <a:uLnTx/>
                  <a:uFillTx/>
                  <a:latin typeface="Calibri Light" panose="020F0302020204030204"/>
                  <a:ea typeface="+mj-ea"/>
                  <a:cs typeface="+mj-cs"/>
                </a:rPr>
                <a:t>Add/subtract</a:t>
              </a:r>
            </a:p>
          </p:txBody>
        </p:sp>
        <p:sp>
          <p:nvSpPr>
            <p:cNvPr id="13" name="Title 1">
              <a:extLst>
                <a:ext uri="{FF2B5EF4-FFF2-40B4-BE49-F238E27FC236}">
                  <a16:creationId xmlns:a16="http://schemas.microsoft.com/office/drawing/2014/main" id="{A741C9B5-107A-4237-A699-B03FDE924B02}"/>
                </a:ext>
              </a:extLst>
            </p:cNvPr>
            <p:cNvSpPr txBox="1">
              <a:spLocks/>
            </p:cNvSpPr>
            <p:nvPr/>
          </p:nvSpPr>
          <p:spPr>
            <a:xfrm>
              <a:off x="3566629" y="2115487"/>
              <a:ext cx="2070380" cy="393460"/>
            </a:xfrm>
            <a:prstGeom prst="rect">
              <a:avLst/>
            </a:prstGeom>
          </p:spPr>
          <p:txBody>
            <a:bodyPr vert="horz" lIns="91440" tIns="45720" rIns="91440" bIns="45720" rtlCol="0" anchor="b">
              <a:normAutofit fontScale="97500" lnSpcReduction="1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GB" sz="2400" b="0" i="0" u="none" strike="noStrike" kern="1200" cap="none" spc="0" normalizeH="0" baseline="0" noProof="0" dirty="0">
                  <a:ln>
                    <a:noFill/>
                  </a:ln>
                  <a:solidFill>
                    <a:prstClr val="white"/>
                  </a:solidFill>
                  <a:effectLst/>
                  <a:uLnTx/>
                  <a:uFillTx/>
                  <a:latin typeface="Calibri Light" panose="020F0302020204030204"/>
                  <a:ea typeface="+mj-ea"/>
                  <a:cs typeface="+mj-cs"/>
                </a:rPr>
                <a:t>Reflect</a:t>
              </a:r>
            </a:p>
          </p:txBody>
        </p:sp>
        <p:sp>
          <p:nvSpPr>
            <p:cNvPr id="14" name="Title 1">
              <a:extLst>
                <a:ext uri="{FF2B5EF4-FFF2-40B4-BE49-F238E27FC236}">
                  <a16:creationId xmlns:a16="http://schemas.microsoft.com/office/drawing/2014/main" id="{F1EF6F7E-60A8-4269-B56D-EA7FDB31BFB9}"/>
                </a:ext>
              </a:extLst>
            </p:cNvPr>
            <p:cNvSpPr txBox="1">
              <a:spLocks/>
            </p:cNvSpPr>
            <p:nvPr/>
          </p:nvSpPr>
          <p:spPr>
            <a:xfrm>
              <a:off x="5804453" y="2115487"/>
              <a:ext cx="2070380" cy="393460"/>
            </a:xfrm>
            <a:prstGeom prst="rect">
              <a:avLst/>
            </a:prstGeom>
          </p:spPr>
          <p:txBody>
            <a:bodyPr vert="horz" lIns="91440" tIns="45720" rIns="91440" bIns="45720" rtlCol="0" anchor="b">
              <a:normAutofit fontScale="97500" lnSpcReduction="1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GB" sz="2400" b="0" i="0" u="none" strike="noStrike" kern="1200" cap="none" spc="0" normalizeH="0" baseline="0" noProof="0" dirty="0">
                  <a:ln>
                    <a:noFill/>
                  </a:ln>
                  <a:solidFill>
                    <a:prstClr val="white"/>
                  </a:solidFill>
                  <a:effectLst/>
                  <a:uLnTx/>
                  <a:uFillTx/>
                  <a:latin typeface="Calibri Light" panose="020F0302020204030204"/>
                  <a:ea typeface="+mj-ea"/>
                  <a:cs typeface="+mj-cs"/>
                </a:rPr>
                <a:t>Your Turn</a:t>
              </a:r>
            </a:p>
          </p:txBody>
        </p:sp>
      </p:grpSp>
      <p:pic>
        <p:nvPicPr>
          <p:cNvPr id="18" name="Picture 17">
            <a:extLst>
              <a:ext uri="{FF2B5EF4-FFF2-40B4-BE49-F238E27FC236}">
                <a16:creationId xmlns:a16="http://schemas.microsoft.com/office/drawing/2014/main" id="{6C3F8E7C-4AA3-4B5E-BD37-56B6034A6A27}"/>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333938" y="2535268"/>
            <a:ext cx="914400" cy="914400"/>
          </a:xfrm>
          <a:prstGeom prst="rect">
            <a:avLst/>
          </a:prstGeom>
        </p:spPr>
      </p:pic>
      <p:pic>
        <p:nvPicPr>
          <p:cNvPr id="9" name="Picture 8">
            <a:extLst>
              <a:ext uri="{FF2B5EF4-FFF2-40B4-BE49-F238E27FC236}">
                <a16:creationId xmlns:a16="http://schemas.microsoft.com/office/drawing/2014/main" id="{36F538C6-D28C-44E1-BF20-974AD3DDD2AE}"/>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876976" y="2618355"/>
            <a:ext cx="914400" cy="914400"/>
          </a:xfrm>
          <a:prstGeom prst="rect">
            <a:avLst/>
          </a:prstGeom>
        </p:spPr>
      </p:pic>
      <p:pic>
        <p:nvPicPr>
          <p:cNvPr id="17" name="Picture 16">
            <a:extLst>
              <a:ext uri="{FF2B5EF4-FFF2-40B4-BE49-F238E27FC236}">
                <a16:creationId xmlns:a16="http://schemas.microsoft.com/office/drawing/2014/main" id="{55330771-47CC-44C6-A27A-95A3B765E3D1}"/>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4225667" y="2657475"/>
            <a:ext cx="692666" cy="692666"/>
          </a:xfrm>
          <a:prstGeom prst="rect">
            <a:avLst/>
          </a:prstGeom>
        </p:spPr>
      </p:pic>
      <p:sp>
        <p:nvSpPr>
          <p:cNvPr id="16" name="TextBox 15">
            <a:extLst>
              <a:ext uri="{FF2B5EF4-FFF2-40B4-BE49-F238E27FC236}">
                <a16:creationId xmlns:a16="http://schemas.microsoft.com/office/drawing/2014/main" id="{1D692EE5-47D9-47BF-B144-AECEDD7A6514}"/>
              </a:ext>
            </a:extLst>
          </p:cNvPr>
          <p:cNvSpPr txBox="1"/>
          <p:nvPr/>
        </p:nvSpPr>
        <p:spPr>
          <a:xfrm rot="16200000">
            <a:off x="-269904" y="6218761"/>
            <a:ext cx="909144" cy="369332"/>
          </a:xfrm>
          <a:prstGeom prst="rect">
            <a:avLst/>
          </a:prstGeom>
          <a:solidFill>
            <a:schemeClr val="bg1"/>
          </a:solidFill>
        </p:spPr>
        <p:txBody>
          <a:bodyPr wrap="square" rtlCol="0">
            <a:spAutoFit/>
          </a:bodyPr>
          <a:lstStyle/>
          <a:p>
            <a:pPr algn="ctr"/>
            <a:r>
              <a:rPr lang="en-GB" dirty="0">
                <a:solidFill>
                  <a:srgbClr val="00B050"/>
                </a:solidFill>
              </a:rPr>
              <a:t>  Rule</a:t>
            </a:r>
          </a:p>
        </p:txBody>
      </p:sp>
      <mc:AlternateContent xmlns:mc="http://schemas.openxmlformats.org/markup-compatibility/2006" xmlns:a14="http://schemas.microsoft.com/office/drawing/2010/main">
        <mc:Choice Requires="a14">
          <p:sp>
            <p:nvSpPr>
              <p:cNvPr id="19" name="TextBox 18">
                <a:extLst>
                  <a:ext uri="{FF2B5EF4-FFF2-40B4-BE49-F238E27FC236}">
                    <a16:creationId xmlns:a16="http://schemas.microsoft.com/office/drawing/2014/main" id="{A9B29937-32CD-4587-A68E-95152F1D485C}"/>
                  </a:ext>
                </a:extLst>
              </p:cNvPr>
              <p:cNvSpPr txBox="1"/>
              <p:nvPr/>
            </p:nvSpPr>
            <p:spPr>
              <a:xfrm>
                <a:off x="3638347" y="4966837"/>
                <a:ext cx="1867306" cy="738664"/>
              </a:xfrm>
              <a:prstGeom prst="rect">
                <a:avLst/>
              </a:prstGeom>
              <a:noFill/>
            </p:spPr>
            <p:txBody>
              <a:bodyPr wrap="none" lIns="0" tIns="0" rIns="0" bIns="0" rtlCol="0">
                <a:spAutoFit/>
              </a:bodyPr>
              <a:lstStyle/>
              <a:p>
                <a:pPr marL="0" marR="0" lvl="0" indent="0" algn="r" defTabSz="4572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r>
                        <a:rPr lang="en-US" sz="2400" i="1" smtClean="0">
                          <a:solidFill>
                            <a:prstClr val="white"/>
                          </a:solidFill>
                          <a:latin typeface="Cambria Math" panose="02040503050406030204" pitchFamily="18" charset="0"/>
                        </a:rPr>
                        <m:t>5</m:t>
                      </m:r>
                      <m:r>
                        <a:rPr lang="en-US" sz="2400" b="0" i="1" smtClean="0">
                          <a:solidFill>
                            <a:prstClr val="white"/>
                          </a:solidFill>
                          <a:latin typeface="Cambria Math" panose="02040503050406030204" pitchFamily="18" charset="0"/>
                        </a:rPr>
                        <m:t>𝑎</m:t>
                      </m:r>
                      <m:r>
                        <a:rPr kumimoji="0" lang="en-US" sz="2400" b="0" i="1" u="none" strike="noStrike" kern="1200" cap="none" spc="0" normalizeH="0" baseline="0" noProof="0" smtClean="0">
                          <a:ln>
                            <a:noFill/>
                          </a:ln>
                          <a:solidFill>
                            <a:prstClr val="white"/>
                          </a:solidFill>
                          <a:effectLst/>
                          <a:uLnTx/>
                          <a:uFillTx/>
                          <a:latin typeface="Cambria Math" panose="02040503050406030204" pitchFamily="18" charset="0"/>
                          <a:ea typeface="+mn-ea"/>
                          <a:cs typeface="+mn-cs"/>
                        </a:rPr>
                        <m:t>+6</m:t>
                      </m:r>
                      <m:r>
                        <a:rPr kumimoji="0" lang="en-US" sz="2400" b="0" i="1" u="none" strike="noStrike" kern="1200" cap="none" spc="0" normalizeH="0" baseline="0" noProof="0" smtClean="0">
                          <a:ln>
                            <a:noFill/>
                          </a:ln>
                          <a:solidFill>
                            <a:prstClr val="white"/>
                          </a:solidFill>
                          <a:effectLst/>
                          <a:uLnTx/>
                          <a:uFillTx/>
                          <a:latin typeface="Cambria Math" panose="02040503050406030204" pitchFamily="18" charset="0"/>
                          <a:ea typeface="+mn-ea"/>
                          <a:cs typeface="+mn-cs"/>
                        </a:rPr>
                        <m:t>𝑏</m:t>
                      </m:r>
                      <m:r>
                        <a:rPr kumimoji="0" lang="en-US" sz="2400" b="0" i="1" u="none" strike="noStrike" kern="1200" cap="none" spc="0" normalizeH="0" baseline="0" noProof="0" smtClean="0">
                          <a:ln>
                            <a:noFill/>
                          </a:ln>
                          <a:solidFill>
                            <a:prstClr val="white"/>
                          </a:solidFill>
                          <a:effectLst/>
                          <a:uLnTx/>
                          <a:uFillTx/>
                          <a:latin typeface="Cambria Math" panose="02040503050406030204" pitchFamily="18" charset="0"/>
                          <a:ea typeface="+mn-ea"/>
                          <a:cs typeface="+mn-cs"/>
                        </a:rPr>
                        <m:t>=1</m:t>
                      </m:r>
                    </m:oMath>
                    <m:oMath xmlns:m="http://schemas.openxmlformats.org/officeDocument/2006/math">
                      <m:r>
                        <a:rPr lang="en-US" sz="2400" i="1">
                          <a:solidFill>
                            <a:prstClr val="white"/>
                          </a:solidFill>
                          <a:latin typeface="Cambria Math" panose="02040503050406030204" pitchFamily="18" charset="0"/>
                        </a:rPr>
                        <m:t>6</m:t>
                      </m:r>
                      <m:r>
                        <a:rPr lang="en-US" sz="2400" b="0" i="1" smtClean="0">
                          <a:solidFill>
                            <a:prstClr val="white"/>
                          </a:solidFill>
                          <a:latin typeface="Cambria Math" panose="02040503050406030204" pitchFamily="18" charset="0"/>
                        </a:rPr>
                        <m:t>𝑏</m:t>
                      </m:r>
                      <m:r>
                        <a:rPr kumimoji="0" lang="en-US" sz="2400" b="0" i="1" u="none" strike="noStrike" kern="1200" cap="none" spc="0" normalizeH="0" baseline="0" noProof="0" smtClean="0">
                          <a:ln>
                            <a:noFill/>
                          </a:ln>
                          <a:solidFill>
                            <a:prstClr val="white"/>
                          </a:solidFill>
                          <a:effectLst/>
                          <a:uLnTx/>
                          <a:uFillTx/>
                          <a:latin typeface="Cambria Math" panose="02040503050406030204" pitchFamily="18" charset="0"/>
                          <a:ea typeface="+mn-ea"/>
                          <a:cs typeface="+mn-cs"/>
                        </a:rPr>
                        <m:t>+9</m:t>
                      </m:r>
                      <m:r>
                        <a:rPr kumimoji="0" lang="en-US" sz="2400" b="0" i="1" u="none" strike="noStrike" kern="1200" cap="none" spc="0" normalizeH="0" baseline="0" noProof="0" smtClean="0">
                          <a:ln>
                            <a:noFill/>
                          </a:ln>
                          <a:solidFill>
                            <a:prstClr val="white"/>
                          </a:solidFill>
                          <a:effectLst/>
                          <a:uLnTx/>
                          <a:uFillTx/>
                          <a:latin typeface="Cambria Math" panose="02040503050406030204" pitchFamily="18" charset="0"/>
                          <a:ea typeface="+mn-ea"/>
                          <a:cs typeface="+mn-cs"/>
                        </a:rPr>
                        <m:t>𝑎</m:t>
                      </m:r>
                      <m:r>
                        <a:rPr kumimoji="0" lang="en-US" sz="2400" b="0" i="1" u="none" strike="noStrike" kern="1200" cap="none" spc="0" normalizeH="0" baseline="0" noProof="0" smtClean="0">
                          <a:ln>
                            <a:noFill/>
                          </a:ln>
                          <a:solidFill>
                            <a:prstClr val="white"/>
                          </a:solidFill>
                          <a:effectLst/>
                          <a:uLnTx/>
                          <a:uFillTx/>
                          <a:latin typeface="Cambria Math" panose="02040503050406030204" pitchFamily="18" charset="0"/>
                          <a:ea typeface="+mn-ea"/>
                          <a:cs typeface="+mn-cs"/>
                        </a:rPr>
                        <m:t>=13</m:t>
                      </m:r>
                    </m:oMath>
                  </m:oMathPara>
                </a14:m>
                <a:endParaRPr kumimoji="0" lang="en-GB" sz="24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mc:Choice>
        <mc:Fallback xmlns="">
          <p:sp>
            <p:nvSpPr>
              <p:cNvPr id="19" name="TextBox 18">
                <a:extLst>
                  <a:ext uri="{FF2B5EF4-FFF2-40B4-BE49-F238E27FC236}">
                    <a16:creationId xmlns:a16="http://schemas.microsoft.com/office/drawing/2014/main" id="{A9B29937-32CD-4587-A68E-95152F1D485C}"/>
                  </a:ext>
                </a:extLst>
              </p:cNvPr>
              <p:cNvSpPr txBox="1">
                <a:spLocks noRot="1" noChangeAspect="1" noMove="1" noResize="1" noEditPoints="1" noAdjustHandles="1" noChangeArrowheads="1" noChangeShapeType="1" noTextEdit="1"/>
              </p:cNvSpPr>
              <p:nvPr/>
            </p:nvSpPr>
            <p:spPr>
              <a:xfrm>
                <a:off x="3638347" y="4966837"/>
                <a:ext cx="1867306" cy="738664"/>
              </a:xfrm>
              <a:prstGeom prst="rect">
                <a:avLst/>
              </a:prstGeom>
              <a:blipFill>
                <a:blip r:embed="rId7"/>
                <a:stretch>
                  <a:fillRect l="-3922" r="-3595" b="-3306"/>
                </a:stretch>
              </a:blipFill>
            </p:spPr>
            <p:txBody>
              <a:bodyPr/>
              <a:lstStyle/>
              <a:p>
                <a:r>
                  <a:rPr lang="en-GB">
                    <a:noFill/>
                  </a:rPr>
                  <a:t> </a:t>
                </a:r>
              </a:p>
            </p:txBody>
          </p:sp>
        </mc:Fallback>
      </mc:AlternateContent>
    </p:spTree>
    <p:extLst>
      <p:ext uri="{BB962C8B-B14F-4D97-AF65-F5344CB8AC3E}">
        <p14:creationId xmlns:p14="http://schemas.microsoft.com/office/powerpoint/2010/main" val="41499504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8" name="TextBox 37">
                <a:extLst>
                  <a:ext uri="{FF2B5EF4-FFF2-40B4-BE49-F238E27FC236}">
                    <a16:creationId xmlns:a16="http://schemas.microsoft.com/office/drawing/2014/main" id="{93390DF2-662D-4D51-AD44-B12E6DB13049}"/>
                  </a:ext>
                </a:extLst>
              </p:cNvPr>
              <p:cNvSpPr txBox="1"/>
              <p:nvPr/>
            </p:nvSpPr>
            <p:spPr>
              <a:xfrm>
                <a:off x="292322" y="5787029"/>
                <a:ext cx="2326214" cy="738664"/>
              </a:xfrm>
              <a:prstGeom prst="rect">
                <a:avLst/>
              </a:prstGeom>
              <a:noFill/>
            </p:spPr>
            <p:txBody>
              <a:bodyPr wrap="none" lIns="0" tIns="0" rIns="0" bIns="0"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r>
                        <a:rPr lang="en-US" sz="2400" i="1" smtClean="0">
                          <a:latin typeface="Cambria Math" panose="02040503050406030204" pitchFamily="18" charset="0"/>
                        </a:rPr>
                        <m:t>2</m:t>
                      </m:r>
                      <m:r>
                        <a:rPr lang="en-US" sz="2400" b="0" i="1" smtClean="0">
                          <a:latin typeface="Cambria Math" panose="02040503050406030204" pitchFamily="18" charset="0"/>
                        </a:rPr>
                        <m:t>0</m:t>
                      </m:r>
                      <m:r>
                        <a:rPr lang="en-US" sz="2400" b="0" i="1" smtClean="0">
                          <a:latin typeface="Cambria Math" panose="02040503050406030204" pitchFamily="18" charset="0"/>
                        </a:rPr>
                        <m:t>𝑞</m:t>
                      </m:r>
                      <m:r>
                        <a:rPr kumimoji="0" lang="en-US" sz="2400" b="0" i="1" u="none" strike="noStrike" kern="1200" cap="none" spc="0" normalizeH="0" baseline="0" noProof="0" smtClean="0">
                          <a:ln>
                            <a:noFill/>
                          </a:ln>
                          <a:solidFill>
                            <a:schemeClr val="tx1"/>
                          </a:solidFill>
                          <a:effectLst/>
                          <a:uLnTx/>
                          <a:uFillTx/>
                          <a:latin typeface="Cambria Math" panose="02040503050406030204" pitchFamily="18" charset="0"/>
                          <a:ea typeface="+mn-ea"/>
                          <a:cs typeface="+mn-cs"/>
                        </a:rPr>
                        <m:t>+8</m:t>
                      </m:r>
                      <m:r>
                        <a:rPr kumimoji="0" lang="en-US" sz="2400" b="0" i="1" u="none" strike="noStrike" kern="1200" cap="none" spc="0" normalizeH="0" baseline="0" noProof="0" smtClean="0">
                          <a:ln>
                            <a:noFill/>
                          </a:ln>
                          <a:solidFill>
                            <a:schemeClr val="tx1"/>
                          </a:solidFill>
                          <a:effectLst/>
                          <a:uLnTx/>
                          <a:uFillTx/>
                          <a:latin typeface="Cambria Math" panose="02040503050406030204" pitchFamily="18" charset="0"/>
                          <a:ea typeface="+mn-ea"/>
                          <a:cs typeface="+mn-cs"/>
                        </a:rPr>
                        <m:t>𝑝</m:t>
                      </m:r>
                      <m:r>
                        <a:rPr kumimoji="0" lang="en-US" sz="2400" b="0" i="1" u="none" strike="noStrike" kern="1200" cap="none" spc="0" normalizeH="0" baseline="0" noProof="0" smtClean="0">
                          <a:ln>
                            <a:noFill/>
                          </a:ln>
                          <a:solidFill>
                            <a:schemeClr val="tx1"/>
                          </a:solidFill>
                          <a:effectLst/>
                          <a:uLnTx/>
                          <a:uFillTx/>
                          <a:latin typeface="Cambria Math" panose="02040503050406030204" pitchFamily="18" charset="0"/>
                          <a:ea typeface="+mn-ea"/>
                          <a:cs typeface="+mn-cs"/>
                        </a:rPr>
                        <m:t>=−0.7</m:t>
                      </m:r>
                    </m:oMath>
                  </m:oMathPara>
                </a14:m>
                <a:endParaRPr kumimoji="0" lang="en-US" sz="2400" b="0" i="0" u="none" strike="noStrike" kern="1200" cap="none" spc="0" normalizeH="0" baseline="0" noProof="0" dirty="0">
                  <a:ln>
                    <a:noFill/>
                  </a:ln>
                  <a:solidFill>
                    <a:schemeClr val="tx1"/>
                  </a:solidFill>
                  <a:effectLst/>
                  <a:uLnTx/>
                  <a:uFillTx/>
                  <a:latin typeface="Calibri" panose="020F0502020204030204"/>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r>
                        <a:rPr lang="en-US" sz="2400" i="1">
                          <a:latin typeface="Cambria Math" panose="02040503050406030204" pitchFamily="18" charset="0"/>
                        </a:rPr>
                        <m:t>8</m:t>
                      </m:r>
                      <m:r>
                        <a:rPr lang="en-US" sz="2400" b="0" i="1" smtClean="0">
                          <a:latin typeface="Cambria Math" panose="02040503050406030204" pitchFamily="18" charset="0"/>
                        </a:rPr>
                        <m:t>𝑝</m:t>
                      </m:r>
                      <m:r>
                        <a:rPr lang="en-US" sz="2400" b="0" i="1" smtClean="0">
                          <a:latin typeface="Cambria Math" panose="02040503050406030204" pitchFamily="18" charset="0"/>
                        </a:rPr>
                        <m:t>−15</m:t>
                      </m:r>
                      <m:r>
                        <a:rPr kumimoji="0" lang="en-US" sz="2400" b="0" i="1" u="none" strike="noStrike" kern="1200" cap="none" spc="0" normalizeH="0" baseline="0" noProof="0" smtClean="0">
                          <a:ln>
                            <a:noFill/>
                          </a:ln>
                          <a:solidFill>
                            <a:schemeClr val="tx1"/>
                          </a:solidFill>
                          <a:effectLst/>
                          <a:uLnTx/>
                          <a:uFillTx/>
                          <a:latin typeface="Cambria Math" panose="02040503050406030204" pitchFamily="18" charset="0"/>
                          <a:ea typeface="+mn-ea"/>
                          <a:cs typeface="+mn-cs"/>
                        </a:rPr>
                        <m:t>𝑞</m:t>
                      </m:r>
                      <m:r>
                        <a:rPr kumimoji="0" lang="en-US" sz="2400" b="0" i="1" u="none" strike="noStrike" kern="1200" cap="none" spc="0" normalizeH="0" baseline="0" noProof="0" smtClean="0">
                          <a:ln>
                            <a:noFill/>
                          </a:ln>
                          <a:solidFill>
                            <a:schemeClr val="tx1"/>
                          </a:solidFill>
                          <a:effectLst/>
                          <a:uLnTx/>
                          <a:uFillTx/>
                          <a:latin typeface="Cambria Math" panose="02040503050406030204" pitchFamily="18" charset="0"/>
                          <a:ea typeface="+mn-ea"/>
                          <a:cs typeface="+mn-cs"/>
                        </a:rPr>
                        <m:t>=15</m:t>
                      </m:r>
                    </m:oMath>
                  </m:oMathPara>
                </a14:m>
                <a:endParaRPr kumimoji="0" lang="en-GB" sz="2400" b="0" i="0" u="none" strike="noStrike" kern="1200" cap="none" spc="0" normalizeH="0" baseline="0" noProof="0" dirty="0">
                  <a:ln>
                    <a:noFill/>
                  </a:ln>
                  <a:solidFill>
                    <a:schemeClr val="tx1"/>
                  </a:solidFill>
                  <a:effectLst/>
                  <a:uLnTx/>
                  <a:uFillTx/>
                  <a:latin typeface="Calibri" panose="020F0502020204030204"/>
                  <a:ea typeface="+mn-ea"/>
                  <a:cs typeface="+mn-cs"/>
                </a:endParaRPr>
              </a:p>
            </p:txBody>
          </p:sp>
        </mc:Choice>
        <mc:Fallback xmlns="">
          <p:sp>
            <p:nvSpPr>
              <p:cNvPr id="38" name="TextBox 37">
                <a:extLst>
                  <a:ext uri="{FF2B5EF4-FFF2-40B4-BE49-F238E27FC236}">
                    <a16:creationId xmlns:a16="http://schemas.microsoft.com/office/drawing/2014/main" id="{93390DF2-662D-4D51-AD44-B12E6DB13049}"/>
                  </a:ext>
                </a:extLst>
              </p:cNvPr>
              <p:cNvSpPr txBox="1">
                <a:spLocks noRot="1" noChangeAspect="1" noMove="1" noResize="1" noEditPoints="1" noAdjustHandles="1" noChangeArrowheads="1" noChangeShapeType="1" noTextEdit="1"/>
              </p:cNvSpPr>
              <p:nvPr/>
            </p:nvSpPr>
            <p:spPr>
              <a:xfrm>
                <a:off x="292322" y="5787029"/>
                <a:ext cx="2326214" cy="738664"/>
              </a:xfrm>
              <a:prstGeom prst="rect">
                <a:avLst/>
              </a:prstGeom>
              <a:blipFill>
                <a:blip r:embed="rId3"/>
                <a:stretch>
                  <a:fillRect l="-2880" r="-2618" b="-12397"/>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2" name="TextBox 11">
                <a:extLst>
                  <a:ext uri="{FF2B5EF4-FFF2-40B4-BE49-F238E27FC236}">
                    <a16:creationId xmlns:a16="http://schemas.microsoft.com/office/drawing/2014/main" id="{8E8F12DF-49E4-4284-B43F-BC488F5BC2B5}"/>
                  </a:ext>
                </a:extLst>
              </p:cNvPr>
              <p:cNvSpPr txBox="1"/>
              <p:nvPr/>
            </p:nvSpPr>
            <p:spPr>
              <a:xfrm>
                <a:off x="292322" y="209252"/>
                <a:ext cx="2326214" cy="738664"/>
              </a:xfrm>
              <a:prstGeom prst="rect">
                <a:avLst/>
              </a:prstGeom>
              <a:noFill/>
            </p:spPr>
            <p:txBody>
              <a:bodyPr wrap="none" lIns="0" tIns="0" rIns="0" bIns="0"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r>
                        <a:rPr lang="en-US" sz="2400" i="1" smtClean="0">
                          <a:latin typeface="Cambria Math" panose="02040503050406030204" pitchFamily="18" charset="0"/>
                        </a:rPr>
                        <m:t>2</m:t>
                      </m:r>
                      <m:r>
                        <a:rPr lang="en-US" sz="2400" b="0" i="1" smtClean="0">
                          <a:latin typeface="Cambria Math" panose="02040503050406030204" pitchFamily="18" charset="0"/>
                        </a:rPr>
                        <m:t>0</m:t>
                      </m:r>
                      <m:r>
                        <a:rPr lang="en-US" sz="2400" b="0" i="1" smtClean="0">
                          <a:latin typeface="Cambria Math" panose="02040503050406030204" pitchFamily="18" charset="0"/>
                        </a:rPr>
                        <m:t>𝑝</m:t>
                      </m:r>
                      <m:r>
                        <a:rPr kumimoji="0" lang="en-US" sz="2400" b="0" i="1" u="none" strike="noStrike" kern="1200" cap="none" spc="0" normalizeH="0" baseline="0" noProof="0" smtClean="0">
                          <a:ln>
                            <a:noFill/>
                          </a:ln>
                          <a:solidFill>
                            <a:schemeClr val="tx1"/>
                          </a:solidFill>
                          <a:effectLst/>
                          <a:uLnTx/>
                          <a:uFillTx/>
                          <a:latin typeface="Cambria Math" panose="02040503050406030204" pitchFamily="18" charset="0"/>
                          <a:ea typeface="+mn-ea"/>
                          <a:cs typeface="+mn-cs"/>
                        </a:rPr>
                        <m:t>+8</m:t>
                      </m:r>
                      <m:r>
                        <a:rPr kumimoji="0" lang="en-US" sz="2400" b="0" i="1" u="none" strike="noStrike" kern="1200" cap="none" spc="0" normalizeH="0" baseline="0" noProof="0" smtClean="0">
                          <a:ln>
                            <a:noFill/>
                          </a:ln>
                          <a:solidFill>
                            <a:schemeClr val="tx1"/>
                          </a:solidFill>
                          <a:effectLst/>
                          <a:uLnTx/>
                          <a:uFillTx/>
                          <a:latin typeface="Cambria Math" panose="02040503050406030204" pitchFamily="18" charset="0"/>
                          <a:ea typeface="+mn-ea"/>
                          <a:cs typeface="+mn-cs"/>
                        </a:rPr>
                        <m:t>𝑞</m:t>
                      </m:r>
                      <m:r>
                        <a:rPr kumimoji="0" lang="en-US" sz="2400" b="0" i="1" u="none" strike="noStrike" kern="1200" cap="none" spc="0" normalizeH="0" baseline="0" noProof="0" smtClean="0">
                          <a:ln>
                            <a:noFill/>
                          </a:ln>
                          <a:solidFill>
                            <a:schemeClr val="tx1"/>
                          </a:solidFill>
                          <a:effectLst/>
                          <a:uLnTx/>
                          <a:uFillTx/>
                          <a:latin typeface="Cambria Math" panose="02040503050406030204" pitchFamily="18" charset="0"/>
                          <a:ea typeface="+mn-ea"/>
                          <a:cs typeface="+mn-cs"/>
                        </a:rPr>
                        <m:t>=−0.7</m:t>
                      </m:r>
                    </m:oMath>
                  </m:oMathPara>
                </a14:m>
                <a:endParaRPr kumimoji="0" lang="en-US" sz="2400" b="0" i="0" u="none" strike="noStrike" kern="1200" cap="none" spc="0" normalizeH="0" baseline="0" noProof="0" dirty="0">
                  <a:ln>
                    <a:noFill/>
                  </a:ln>
                  <a:solidFill>
                    <a:schemeClr val="tx1"/>
                  </a:solidFill>
                  <a:effectLst/>
                  <a:uLnTx/>
                  <a:uFillTx/>
                  <a:latin typeface="Calibri" panose="020F0502020204030204"/>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r>
                        <a:rPr kumimoji="0" lang="en-US" sz="2400" b="0" i="1" u="none" strike="noStrike" kern="1200" cap="none" spc="0" normalizeH="0" baseline="0" noProof="0" smtClean="0">
                          <a:ln>
                            <a:noFill/>
                          </a:ln>
                          <a:solidFill>
                            <a:schemeClr val="tx1"/>
                          </a:solidFill>
                          <a:effectLst/>
                          <a:uLnTx/>
                          <a:uFillTx/>
                          <a:latin typeface="Cambria Math" panose="02040503050406030204" pitchFamily="18" charset="0"/>
                          <a:ea typeface="+mn-ea"/>
                          <a:cs typeface="+mn-cs"/>
                        </a:rPr>
                        <m:t>15</m:t>
                      </m:r>
                      <m:r>
                        <a:rPr kumimoji="0" lang="en-US" sz="2400" b="0" i="1" u="none" strike="noStrike" kern="1200" cap="none" spc="0" normalizeH="0" baseline="0" noProof="0" smtClean="0">
                          <a:ln>
                            <a:noFill/>
                          </a:ln>
                          <a:solidFill>
                            <a:schemeClr val="tx1"/>
                          </a:solidFill>
                          <a:effectLst/>
                          <a:uLnTx/>
                          <a:uFillTx/>
                          <a:latin typeface="Cambria Math" panose="02040503050406030204" pitchFamily="18" charset="0"/>
                          <a:ea typeface="+mn-ea"/>
                          <a:cs typeface="+mn-cs"/>
                        </a:rPr>
                        <m:t>𝑝</m:t>
                      </m:r>
                      <m:r>
                        <a:rPr kumimoji="0" lang="en-US" sz="2400" b="0" i="1" u="none" strike="noStrike" kern="1200" cap="none" spc="0" normalizeH="0" baseline="0" noProof="0" smtClean="0">
                          <a:ln>
                            <a:noFill/>
                          </a:ln>
                          <a:solidFill>
                            <a:schemeClr val="tx1"/>
                          </a:solidFill>
                          <a:effectLst/>
                          <a:uLnTx/>
                          <a:uFillTx/>
                          <a:latin typeface="Cambria Math" panose="02040503050406030204" pitchFamily="18" charset="0"/>
                          <a:ea typeface="+mn-ea"/>
                          <a:cs typeface="+mn-cs"/>
                        </a:rPr>
                        <m:t>−8</m:t>
                      </m:r>
                      <m:r>
                        <a:rPr kumimoji="0" lang="en-US" sz="2400" b="0" i="1" u="none" strike="noStrike" kern="1200" cap="none" spc="0" normalizeH="0" baseline="0" noProof="0" smtClean="0">
                          <a:ln>
                            <a:noFill/>
                          </a:ln>
                          <a:solidFill>
                            <a:schemeClr val="tx1"/>
                          </a:solidFill>
                          <a:effectLst/>
                          <a:uLnTx/>
                          <a:uFillTx/>
                          <a:latin typeface="Cambria Math" panose="02040503050406030204" pitchFamily="18" charset="0"/>
                          <a:ea typeface="+mn-ea"/>
                          <a:cs typeface="+mn-cs"/>
                        </a:rPr>
                        <m:t>𝑞</m:t>
                      </m:r>
                      <m:r>
                        <a:rPr kumimoji="0" lang="en-US" sz="2400" b="0" i="1" u="none" strike="noStrike" kern="1200" cap="none" spc="0" normalizeH="0" baseline="0" noProof="0" smtClean="0">
                          <a:ln>
                            <a:noFill/>
                          </a:ln>
                          <a:solidFill>
                            <a:schemeClr val="tx1"/>
                          </a:solidFill>
                          <a:effectLst/>
                          <a:uLnTx/>
                          <a:uFillTx/>
                          <a:latin typeface="Cambria Math" panose="02040503050406030204" pitchFamily="18" charset="0"/>
                          <a:ea typeface="+mn-ea"/>
                          <a:cs typeface="+mn-cs"/>
                        </a:rPr>
                        <m:t>=15</m:t>
                      </m:r>
                    </m:oMath>
                  </m:oMathPara>
                </a14:m>
                <a:endParaRPr kumimoji="0" lang="en-GB" sz="2400" b="0" i="0" u="none" strike="noStrike" kern="1200" cap="none" spc="0" normalizeH="0" baseline="0" noProof="0" dirty="0">
                  <a:ln>
                    <a:noFill/>
                  </a:ln>
                  <a:solidFill>
                    <a:schemeClr val="tx1"/>
                  </a:solidFill>
                  <a:effectLst/>
                  <a:uLnTx/>
                  <a:uFillTx/>
                  <a:latin typeface="Calibri" panose="020F0502020204030204"/>
                  <a:ea typeface="+mn-ea"/>
                  <a:cs typeface="+mn-cs"/>
                </a:endParaRPr>
              </a:p>
            </p:txBody>
          </p:sp>
        </mc:Choice>
        <mc:Fallback xmlns="">
          <p:sp>
            <p:nvSpPr>
              <p:cNvPr id="12" name="TextBox 11">
                <a:extLst>
                  <a:ext uri="{FF2B5EF4-FFF2-40B4-BE49-F238E27FC236}">
                    <a16:creationId xmlns:a16="http://schemas.microsoft.com/office/drawing/2014/main" id="{8E8F12DF-49E4-4284-B43F-BC488F5BC2B5}"/>
                  </a:ext>
                </a:extLst>
              </p:cNvPr>
              <p:cNvSpPr txBox="1">
                <a:spLocks noRot="1" noChangeAspect="1" noMove="1" noResize="1" noEditPoints="1" noAdjustHandles="1" noChangeArrowheads="1" noChangeShapeType="1" noTextEdit="1"/>
              </p:cNvSpPr>
              <p:nvPr/>
            </p:nvSpPr>
            <p:spPr>
              <a:xfrm>
                <a:off x="292322" y="209252"/>
                <a:ext cx="2326214" cy="738664"/>
              </a:xfrm>
              <a:prstGeom prst="rect">
                <a:avLst/>
              </a:prstGeom>
              <a:blipFill>
                <a:blip r:embed="rId4"/>
                <a:stretch>
                  <a:fillRect l="-2880" r="-2618" b="-17355"/>
                </a:stretch>
              </a:blipFill>
            </p:spPr>
            <p:txBody>
              <a:bodyPr/>
              <a:lstStyle/>
              <a:p>
                <a:r>
                  <a:rPr lang="en-GB">
                    <a:noFill/>
                  </a:rPr>
                  <a:t> </a:t>
                </a:r>
              </a:p>
            </p:txBody>
          </p:sp>
        </mc:Fallback>
      </mc:AlternateContent>
      <p:sp>
        <p:nvSpPr>
          <p:cNvPr id="2" name="TextBox 1">
            <a:extLst>
              <a:ext uri="{FF2B5EF4-FFF2-40B4-BE49-F238E27FC236}">
                <a16:creationId xmlns:a16="http://schemas.microsoft.com/office/drawing/2014/main" id="{7D2A36BD-84C1-477E-AD3D-FFAC1DCD2692}"/>
              </a:ext>
            </a:extLst>
          </p:cNvPr>
          <p:cNvSpPr txBox="1"/>
          <p:nvPr/>
        </p:nvSpPr>
        <p:spPr>
          <a:xfrm>
            <a:off x="2660379" y="427942"/>
            <a:ext cx="1715773" cy="400110"/>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GB" sz="2000" dirty="0">
                <a:latin typeface="Calibri" panose="020F0502020204030204"/>
              </a:rPr>
              <a:t>Add </a:t>
            </a:r>
            <a:r>
              <a:rPr kumimoji="0" lang="en-GB" sz="2000" b="0" i="0" u="none" strike="noStrike" kern="1200" cap="none" spc="0" normalizeH="0" baseline="0" noProof="0" dirty="0">
                <a:ln>
                  <a:noFill/>
                </a:ln>
                <a:effectLst/>
                <a:uLnTx/>
                <a:uFillTx/>
                <a:latin typeface="Calibri" panose="020F0502020204030204"/>
                <a:ea typeface="+mn-ea"/>
                <a:cs typeface="+mn-cs"/>
              </a:rPr>
              <a:t>/ </a:t>
            </a:r>
            <a:r>
              <a:rPr lang="en-GB" sz="2000" dirty="0">
                <a:latin typeface="Calibri" panose="020F0502020204030204"/>
              </a:rPr>
              <a:t>Subtract</a:t>
            </a:r>
            <a:endParaRPr kumimoji="0" lang="en-GB" sz="2000" b="0" i="0" u="none" strike="noStrike" kern="1200" cap="none" spc="0" normalizeH="0" baseline="0" noProof="0" dirty="0">
              <a:ln>
                <a:noFill/>
              </a:ln>
              <a:effectLst/>
              <a:uLnTx/>
              <a:uFillTx/>
              <a:latin typeface="Calibri" panose="020F0502020204030204"/>
              <a:ea typeface="+mn-ea"/>
              <a:cs typeface="+mn-cs"/>
            </a:endParaRPr>
          </a:p>
        </p:txBody>
      </p:sp>
      <mc:AlternateContent xmlns:mc="http://schemas.openxmlformats.org/markup-compatibility/2006" xmlns:a14="http://schemas.microsoft.com/office/drawing/2010/main">
        <mc:Choice Requires="a14">
          <p:sp>
            <p:nvSpPr>
              <p:cNvPr id="36" name="TextBox 35">
                <a:extLst>
                  <a:ext uri="{FF2B5EF4-FFF2-40B4-BE49-F238E27FC236}">
                    <a16:creationId xmlns:a16="http://schemas.microsoft.com/office/drawing/2014/main" id="{6F0EA494-44D3-4FF4-8E00-11DF1621E716}"/>
                  </a:ext>
                </a:extLst>
              </p:cNvPr>
              <p:cNvSpPr txBox="1"/>
              <p:nvPr/>
            </p:nvSpPr>
            <p:spPr>
              <a:xfrm>
                <a:off x="292322" y="1351003"/>
                <a:ext cx="2326214" cy="738664"/>
              </a:xfrm>
              <a:prstGeom prst="rect">
                <a:avLst/>
              </a:prstGeom>
              <a:noFill/>
            </p:spPr>
            <p:txBody>
              <a:bodyPr wrap="none" lIns="0" tIns="0" rIns="0" bIns="0"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r>
                        <a:rPr lang="en-US" sz="2400" i="1" smtClean="0">
                          <a:latin typeface="Cambria Math" panose="02040503050406030204" pitchFamily="18" charset="0"/>
                        </a:rPr>
                        <m:t>2</m:t>
                      </m:r>
                      <m:r>
                        <a:rPr lang="en-US" sz="2400" b="0" i="1" smtClean="0">
                          <a:latin typeface="Cambria Math" panose="02040503050406030204" pitchFamily="18" charset="0"/>
                        </a:rPr>
                        <m:t>0</m:t>
                      </m:r>
                      <m:r>
                        <a:rPr lang="en-US" sz="2400" b="0" i="1" smtClean="0">
                          <a:latin typeface="Cambria Math" panose="02040503050406030204" pitchFamily="18" charset="0"/>
                        </a:rPr>
                        <m:t>𝑝</m:t>
                      </m:r>
                      <m:r>
                        <a:rPr lang="en-US" sz="2400" b="0" i="1" smtClean="0">
                          <a:latin typeface="Cambria Math" panose="02040503050406030204" pitchFamily="18" charset="0"/>
                        </a:rPr>
                        <m:t>+8</m:t>
                      </m:r>
                      <m:r>
                        <a:rPr kumimoji="0" lang="en-US" sz="2400" b="0" i="1" u="none" strike="noStrike" kern="1200" cap="none" spc="0" normalizeH="0" baseline="0" noProof="0" smtClean="0">
                          <a:ln>
                            <a:noFill/>
                          </a:ln>
                          <a:solidFill>
                            <a:schemeClr val="tx1"/>
                          </a:solidFill>
                          <a:effectLst/>
                          <a:uLnTx/>
                          <a:uFillTx/>
                          <a:latin typeface="Cambria Math" panose="02040503050406030204" pitchFamily="18" charset="0"/>
                          <a:ea typeface="+mn-ea"/>
                          <a:cs typeface="+mn-cs"/>
                        </a:rPr>
                        <m:t>𝑞</m:t>
                      </m:r>
                      <m:r>
                        <a:rPr kumimoji="0" lang="en-US" sz="2400" b="0" i="1" u="none" strike="noStrike" kern="1200" cap="none" spc="0" normalizeH="0" baseline="0" noProof="0" smtClean="0">
                          <a:ln>
                            <a:noFill/>
                          </a:ln>
                          <a:solidFill>
                            <a:schemeClr val="tx1"/>
                          </a:solidFill>
                          <a:effectLst/>
                          <a:uLnTx/>
                          <a:uFillTx/>
                          <a:latin typeface="Cambria Math" panose="02040503050406030204" pitchFamily="18" charset="0"/>
                          <a:ea typeface="+mn-ea"/>
                          <a:cs typeface="+mn-cs"/>
                        </a:rPr>
                        <m:t>=−0.7</m:t>
                      </m:r>
                    </m:oMath>
                  </m:oMathPara>
                </a14:m>
                <a:endParaRPr kumimoji="0" lang="en-US" sz="2400" b="0" i="0" u="none" strike="noStrike" kern="1200" cap="none" spc="0" normalizeH="0" baseline="0" noProof="0" dirty="0">
                  <a:ln>
                    <a:noFill/>
                  </a:ln>
                  <a:solidFill>
                    <a:schemeClr val="tx1"/>
                  </a:solidFill>
                  <a:effectLst/>
                  <a:uLnTx/>
                  <a:uFillTx/>
                  <a:latin typeface="Calibri" panose="020F0502020204030204"/>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r>
                        <a:rPr kumimoji="0" lang="en-US" sz="2400" b="0" i="1" u="none" strike="noStrike" kern="1200" cap="none" spc="0" normalizeH="0" baseline="0" noProof="0" smtClean="0">
                          <a:ln>
                            <a:noFill/>
                          </a:ln>
                          <a:solidFill>
                            <a:schemeClr val="tx1"/>
                          </a:solidFill>
                          <a:effectLst/>
                          <a:uLnTx/>
                          <a:uFillTx/>
                          <a:latin typeface="Cambria Math" panose="02040503050406030204" pitchFamily="18" charset="0"/>
                          <a:ea typeface="+mn-ea"/>
                          <a:cs typeface="+mn-cs"/>
                        </a:rPr>
                        <m:t>15</m:t>
                      </m:r>
                      <m:r>
                        <a:rPr kumimoji="0" lang="en-US" sz="2400" b="0" i="1" u="none" strike="noStrike" kern="1200" cap="none" spc="0" normalizeH="0" baseline="0" noProof="0" smtClean="0">
                          <a:ln>
                            <a:noFill/>
                          </a:ln>
                          <a:solidFill>
                            <a:schemeClr val="tx1"/>
                          </a:solidFill>
                          <a:effectLst/>
                          <a:uLnTx/>
                          <a:uFillTx/>
                          <a:latin typeface="Cambria Math" panose="02040503050406030204" pitchFamily="18" charset="0"/>
                          <a:ea typeface="+mn-ea"/>
                          <a:cs typeface="+mn-cs"/>
                        </a:rPr>
                        <m:t>𝑝</m:t>
                      </m:r>
                      <m:r>
                        <a:rPr kumimoji="0" lang="en-US" sz="2400" b="0" i="1" u="none" strike="noStrike" kern="1200" cap="none" spc="0" normalizeH="0" baseline="0" noProof="0" smtClean="0">
                          <a:ln>
                            <a:noFill/>
                          </a:ln>
                          <a:solidFill>
                            <a:schemeClr val="tx1"/>
                          </a:solidFill>
                          <a:effectLst/>
                          <a:uLnTx/>
                          <a:uFillTx/>
                          <a:latin typeface="Cambria Math" panose="02040503050406030204" pitchFamily="18" charset="0"/>
                          <a:ea typeface="+mn-ea"/>
                          <a:cs typeface="+mn-cs"/>
                        </a:rPr>
                        <m:t>+8</m:t>
                      </m:r>
                      <m:r>
                        <a:rPr kumimoji="0" lang="en-US" sz="2400" b="0" i="1" u="none" strike="noStrike" kern="1200" cap="none" spc="0" normalizeH="0" baseline="0" noProof="0" smtClean="0">
                          <a:ln>
                            <a:noFill/>
                          </a:ln>
                          <a:solidFill>
                            <a:schemeClr val="tx1"/>
                          </a:solidFill>
                          <a:effectLst/>
                          <a:uLnTx/>
                          <a:uFillTx/>
                          <a:latin typeface="Cambria Math" panose="02040503050406030204" pitchFamily="18" charset="0"/>
                          <a:ea typeface="+mn-ea"/>
                          <a:cs typeface="+mn-cs"/>
                        </a:rPr>
                        <m:t>𝑞</m:t>
                      </m:r>
                      <m:r>
                        <a:rPr kumimoji="0" lang="en-US" sz="2400" b="0" i="1" u="none" strike="noStrike" kern="1200" cap="none" spc="0" normalizeH="0" baseline="0" noProof="0" smtClean="0">
                          <a:ln>
                            <a:noFill/>
                          </a:ln>
                          <a:solidFill>
                            <a:schemeClr val="tx1"/>
                          </a:solidFill>
                          <a:effectLst/>
                          <a:uLnTx/>
                          <a:uFillTx/>
                          <a:latin typeface="Cambria Math" panose="02040503050406030204" pitchFamily="18" charset="0"/>
                          <a:ea typeface="+mn-ea"/>
                          <a:cs typeface="+mn-cs"/>
                        </a:rPr>
                        <m:t>=15</m:t>
                      </m:r>
                    </m:oMath>
                  </m:oMathPara>
                </a14:m>
                <a:endParaRPr kumimoji="0" lang="en-GB" sz="2400" b="0" i="0" u="none" strike="noStrike" kern="1200" cap="none" spc="0" normalizeH="0" baseline="0" noProof="0" dirty="0">
                  <a:ln>
                    <a:noFill/>
                  </a:ln>
                  <a:solidFill>
                    <a:schemeClr val="tx1"/>
                  </a:solidFill>
                  <a:effectLst/>
                  <a:uLnTx/>
                  <a:uFillTx/>
                  <a:latin typeface="Calibri" panose="020F0502020204030204"/>
                  <a:ea typeface="+mn-ea"/>
                  <a:cs typeface="+mn-cs"/>
                </a:endParaRPr>
              </a:p>
            </p:txBody>
          </p:sp>
        </mc:Choice>
        <mc:Fallback xmlns="">
          <p:sp>
            <p:nvSpPr>
              <p:cNvPr id="36" name="TextBox 35">
                <a:extLst>
                  <a:ext uri="{FF2B5EF4-FFF2-40B4-BE49-F238E27FC236}">
                    <a16:creationId xmlns:a16="http://schemas.microsoft.com/office/drawing/2014/main" id="{6F0EA494-44D3-4FF4-8E00-11DF1621E716}"/>
                  </a:ext>
                </a:extLst>
              </p:cNvPr>
              <p:cNvSpPr txBox="1">
                <a:spLocks noRot="1" noChangeAspect="1" noMove="1" noResize="1" noEditPoints="1" noAdjustHandles="1" noChangeArrowheads="1" noChangeShapeType="1" noTextEdit="1"/>
              </p:cNvSpPr>
              <p:nvPr/>
            </p:nvSpPr>
            <p:spPr>
              <a:xfrm>
                <a:off x="292322" y="1351003"/>
                <a:ext cx="2326214" cy="738664"/>
              </a:xfrm>
              <a:prstGeom prst="rect">
                <a:avLst/>
              </a:prstGeom>
              <a:blipFill>
                <a:blip r:embed="rId5"/>
                <a:stretch>
                  <a:fillRect l="-2880" r="-2618" b="-17355"/>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37" name="TextBox 36">
                <a:extLst>
                  <a:ext uri="{FF2B5EF4-FFF2-40B4-BE49-F238E27FC236}">
                    <a16:creationId xmlns:a16="http://schemas.microsoft.com/office/drawing/2014/main" id="{EADCF9A3-A62D-41C0-A5AB-EF9B6E2CB1D8}"/>
                  </a:ext>
                </a:extLst>
              </p:cNvPr>
              <p:cNvSpPr txBox="1"/>
              <p:nvPr/>
            </p:nvSpPr>
            <p:spPr>
              <a:xfrm>
                <a:off x="292322" y="2492754"/>
                <a:ext cx="2324611" cy="738664"/>
              </a:xfrm>
              <a:prstGeom prst="rect">
                <a:avLst/>
              </a:prstGeom>
              <a:noFill/>
            </p:spPr>
            <p:txBody>
              <a:bodyPr wrap="none" lIns="0" tIns="0" rIns="0" bIns="0"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r>
                        <a:rPr lang="en-US" sz="2400" i="1" smtClean="0">
                          <a:latin typeface="Cambria Math" panose="02040503050406030204" pitchFamily="18" charset="0"/>
                        </a:rPr>
                        <m:t>2</m:t>
                      </m:r>
                      <m:r>
                        <a:rPr lang="en-US" sz="2400" b="0" i="1" smtClean="0">
                          <a:latin typeface="Cambria Math" panose="02040503050406030204" pitchFamily="18" charset="0"/>
                        </a:rPr>
                        <m:t>0</m:t>
                      </m:r>
                      <m:r>
                        <a:rPr lang="en-US" sz="2400" b="0" i="1" smtClean="0">
                          <a:latin typeface="Cambria Math" panose="02040503050406030204" pitchFamily="18" charset="0"/>
                        </a:rPr>
                        <m:t>𝑝</m:t>
                      </m:r>
                      <m:r>
                        <a:rPr lang="en-US" sz="2400" b="0" i="1" smtClean="0">
                          <a:latin typeface="Cambria Math" panose="02040503050406030204" pitchFamily="18" charset="0"/>
                        </a:rPr>
                        <m:t>−8</m:t>
                      </m:r>
                      <m:r>
                        <a:rPr kumimoji="0" lang="en-US" sz="2400" b="0" i="1" u="none" strike="noStrike" kern="1200" cap="none" spc="0" normalizeH="0" baseline="0" noProof="0" smtClean="0">
                          <a:ln>
                            <a:noFill/>
                          </a:ln>
                          <a:solidFill>
                            <a:schemeClr val="tx1"/>
                          </a:solidFill>
                          <a:effectLst/>
                          <a:uLnTx/>
                          <a:uFillTx/>
                          <a:latin typeface="Cambria Math" panose="02040503050406030204" pitchFamily="18" charset="0"/>
                          <a:ea typeface="+mn-ea"/>
                          <a:cs typeface="+mn-cs"/>
                        </a:rPr>
                        <m:t>𝑞</m:t>
                      </m:r>
                      <m:r>
                        <a:rPr kumimoji="0" lang="en-US" sz="2400" b="0" i="1" u="none" strike="noStrike" kern="1200" cap="none" spc="0" normalizeH="0" baseline="0" noProof="0" smtClean="0">
                          <a:ln>
                            <a:noFill/>
                          </a:ln>
                          <a:solidFill>
                            <a:schemeClr val="tx1"/>
                          </a:solidFill>
                          <a:effectLst/>
                          <a:uLnTx/>
                          <a:uFillTx/>
                          <a:latin typeface="Cambria Math" panose="02040503050406030204" pitchFamily="18" charset="0"/>
                          <a:ea typeface="+mn-ea"/>
                          <a:cs typeface="+mn-cs"/>
                        </a:rPr>
                        <m:t>=−0.7</m:t>
                      </m:r>
                    </m:oMath>
                  </m:oMathPara>
                </a14:m>
                <a:endParaRPr kumimoji="0" lang="en-US" sz="2400" b="0" i="1" u="none" strike="noStrike" kern="1200" cap="none" spc="0" normalizeH="0" baseline="0" noProof="0" dirty="0">
                  <a:ln>
                    <a:noFill/>
                  </a:ln>
                  <a:solidFill>
                    <a:schemeClr val="tx1"/>
                  </a:solidFill>
                  <a:effectLst/>
                  <a:uLnTx/>
                  <a:uFillTx/>
                  <a:latin typeface="Cambria Math" panose="02040503050406030204" pitchFamily="18"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r>
                        <a:rPr kumimoji="0" lang="en-US" sz="2400" b="0" i="1" u="none" strike="noStrike" kern="1200" cap="none" spc="0" normalizeH="0" baseline="0" noProof="0" smtClean="0">
                          <a:ln>
                            <a:noFill/>
                          </a:ln>
                          <a:solidFill>
                            <a:schemeClr val="tx1"/>
                          </a:solidFill>
                          <a:effectLst/>
                          <a:uLnTx/>
                          <a:uFillTx/>
                          <a:latin typeface="Cambria Math" panose="02040503050406030204" pitchFamily="18" charset="0"/>
                          <a:ea typeface="+mn-ea"/>
                          <a:cs typeface="+mn-cs"/>
                        </a:rPr>
                        <m:t>15</m:t>
                      </m:r>
                      <m:r>
                        <a:rPr kumimoji="0" lang="en-US" sz="2400" b="0" i="1" u="none" strike="noStrike" kern="1200" cap="none" spc="0" normalizeH="0" baseline="0" noProof="0" smtClean="0">
                          <a:ln>
                            <a:noFill/>
                          </a:ln>
                          <a:solidFill>
                            <a:schemeClr val="tx1"/>
                          </a:solidFill>
                          <a:effectLst/>
                          <a:uLnTx/>
                          <a:uFillTx/>
                          <a:latin typeface="Cambria Math" panose="02040503050406030204" pitchFamily="18" charset="0"/>
                          <a:ea typeface="+mn-ea"/>
                          <a:cs typeface="+mn-cs"/>
                        </a:rPr>
                        <m:t>𝑝</m:t>
                      </m:r>
                      <m:r>
                        <a:rPr kumimoji="0" lang="en-US" sz="2400" b="0" i="1" u="none" strike="noStrike" kern="1200" cap="none" spc="0" normalizeH="0" baseline="0" noProof="0" smtClean="0">
                          <a:ln>
                            <a:noFill/>
                          </a:ln>
                          <a:solidFill>
                            <a:schemeClr val="tx1"/>
                          </a:solidFill>
                          <a:effectLst/>
                          <a:uLnTx/>
                          <a:uFillTx/>
                          <a:latin typeface="Cambria Math" panose="02040503050406030204" pitchFamily="18" charset="0"/>
                          <a:ea typeface="+mn-ea"/>
                          <a:cs typeface="+mn-cs"/>
                        </a:rPr>
                        <m:t>−8</m:t>
                      </m:r>
                      <m:r>
                        <a:rPr kumimoji="0" lang="en-US" sz="2400" b="0" i="1" u="none" strike="noStrike" kern="1200" cap="none" spc="0" normalizeH="0" baseline="0" noProof="0" smtClean="0">
                          <a:ln>
                            <a:noFill/>
                          </a:ln>
                          <a:solidFill>
                            <a:schemeClr val="tx1"/>
                          </a:solidFill>
                          <a:effectLst/>
                          <a:uLnTx/>
                          <a:uFillTx/>
                          <a:latin typeface="Cambria Math" panose="02040503050406030204" pitchFamily="18" charset="0"/>
                          <a:ea typeface="+mn-ea"/>
                          <a:cs typeface="+mn-cs"/>
                        </a:rPr>
                        <m:t>𝑞</m:t>
                      </m:r>
                      <m:r>
                        <a:rPr kumimoji="0" lang="en-US" sz="2400" b="0" i="1" u="none" strike="noStrike" kern="1200" cap="none" spc="0" normalizeH="0" baseline="0" noProof="0" smtClean="0">
                          <a:ln>
                            <a:noFill/>
                          </a:ln>
                          <a:solidFill>
                            <a:schemeClr val="tx1"/>
                          </a:solidFill>
                          <a:effectLst/>
                          <a:uLnTx/>
                          <a:uFillTx/>
                          <a:latin typeface="Cambria Math" panose="02040503050406030204" pitchFamily="18" charset="0"/>
                          <a:ea typeface="+mn-ea"/>
                          <a:cs typeface="+mn-cs"/>
                        </a:rPr>
                        <m:t>=15</m:t>
                      </m:r>
                    </m:oMath>
                  </m:oMathPara>
                </a14:m>
                <a:endParaRPr kumimoji="0" lang="en-GB" sz="2400" b="0" i="0" u="none" strike="noStrike" kern="1200" cap="none" spc="0" normalizeH="0" baseline="0" noProof="0" dirty="0">
                  <a:ln>
                    <a:noFill/>
                  </a:ln>
                  <a:solidFill>
                    <a:schemeClr val="tx1"/>
                  </a:solidFill>
                  <a:effectLst/>
                  <a:uLnTx/>
                  <a:uFillTx/>
                  <a:latin typeface="Calibri" panose="020F0502020204030204"/>
                  <a:ea typeface="+mn-ea"/>
                  <a:cs typeface="+mn-cs"/>
                </a:endParaRPr>
              </a:p>
            </p:txBody>
          </p:sp>
        </mc:Choice>
        <mc:Fallback xmlns="">
          <p:sp>
            <p:nvSpPr>
              <p:cNvPr id="37" name="TextBox 36">
                <a:extLst>
                  <a:ext uri="{FF2B5EF4-FFF2-40B4-BE49-F238E27FC236}">
                    <a16:creationId xmlns:a16="http://schemas.microsoft.com/office/drawing/2014/main" id="{EADCF9A3-A62D-41C0-A5AB-EF9B6E2CB1D8}"/>
                  </a:ext>
                </a:extLst>
              </p:cNvPr>
              <p:cNvSpPr txBox="1">
                <a:spLocks noRot="1" noChangeAspect="1" noMove="1" noResize="1" noEditPoints="1" noAdjustHandles="1" noChangeArrowheads="1" noChangeShapeType="1" noTextEdit="1"/>
              </p:cNvSpPr>
              <p:nvPr/>
            </p:nvSpPr>
            <p:spPr>
              <a:xfrm>
                <a:off x="292322" y="2492754"/>
                <a:ext cx="2324611" cy="738664"/>
              </a:xfrm>
              <a:prstGeom prst="rect">
                <a:avLst/>
              </a:prstGeom>
              <a:blipFill>
                <a:blip r:embed="rId6"/>
                <a:stretch>
                  <a:fillRect l="-2887" r="-2887" b="-17355"/>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40" name="TextBox 39">
                <a:extLst>
                  <a:ext uri="{FF2B5EF4-FFF2-40B4-BE49-F238E27FC236}">
                    <a16:creationId xmlns:a16="http://schemas.microsoft.com/office/drawing/2014/main" id="{116231D5-4DFC-49A9-9C03-5BB76058FAE5}"/>
                  </a:ext>
                </a:extLst>
              </p:cNvPr>
              <p:cNvSpPr txBox="1"/>
              <p:nvPr/>
            </p:nvSpPr>
            <p:spPr>
              <a:xfrm>
                <a:off x="194889" y="3628605"/>
                <a:ext cx="2555443" cy="738664"/>
              </a:xfrm>
              <a:prstGeom prst="rect">
                <a:avLst/>
              </a:prstGeom>
              <a:noFill/>
            </p:spPr>
            <p:txBody>
              <a:bodyPr wrap="none" lIns="0" tIns="0" rIns="0" bIns="0"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r>
                        <a:rPr lang="en-US" sz="2400" b="0" i="1" smtClean="0">
                          <a:latin typeface="Cambria Math" panose="02040503050406030204" pitchFamily="18" charset="0"/>
                        </a:rPr>
                        <m:t>−</m:t>
                      </m:r>
                      <m:r>
                        <a:rPr lang="en-US" sz="2400" i="1" smtClean="0">
                          <a:latin typeface="Cambria Math" panose="02040503050406030204" pitchFamily="18" charset="0"/>
                        </a:rPr>
                        <m:t>2</m:t>
                      </m:r>
                      <m:r>
                        <a:rPr lang="en-US" sz="2400" b="0" i="1" smtClean="0">
                          <a:latin typeface="Cambria Math" panose="02040503050406030204" pitchFamily="18" charset="0"/>
                        </a:rPr>
                        <m:t>0</m:t>
                      </m:r>
                      <m:r>
                        <a:rPr lang="en-US" sz="2400" b="0" i="1" smtClean="0">
                          <a:latin typeface="Cambria Math" panose="02040503050406030204" pitchFamily="18" charset="0"/>
                        </a:rPr>
                        <m:t>𝑝</m:t>
                      </m:r>
                      <m:r>
                        <a:rPr lang="en-US" sz="2400" b="0" i="1" smtClean="0">
                          <a:latin typeface="Cambria Math" panose="02040503050406030204" pitchFamily="18" charset="0"/>
                        </a:rPr>
                        <m:t>−8</m:t>
                      </m:r>
                      <m:r>
                        <a:rPr kumimoji="0" lang="en-US" sz="2400" b="0" i="1" u="none" strike="noStrike" kern="1200" cap="none" spc="0" normalizeH="0" baseline="0" noProof="0" smtClean="0">
                          <a:ln>
                            <a:noFill/>
                          </a:ln>
                          <a:solidFill>
                            <a:schemeClr val="tx1"/>
                          </a:solidFill>
                          <a:effectLst/>
                          <a:uLnTx/>
                          <a:uFillTx/>
                          <a:latin typeface="Cambria Math" panose="02040503050406030204" pitchFamily="18" charset="0"/>
                          <a:ea typeface="+mn-ea"/>
                          <a:cs typeface="+mn-cs"/>
                        </a:rPr>
                        <m:t>𝑞</m:t>
                      </m:r>
                      <m:r>
                        <a:rPr kumimoji="0" lang="en-US" sz="2400" b="0" i="1" u="none" strike="noStrike" kern="1200" cap="none" spc="0" normalizeH="0" baseline="0" noProof="0" smtClean="0">
                          <a:ln>
                            <a:noFill/>
                          </a:ln>
                          <a:solidFill>
                            <a:schemeClr val="tx1"/>
                          </a:solidFill>
                          <a:effectLst/>
                          <a:uLnTx/>
                          <a:uFillTx/>
                          <a:latin typeface="Cambria Math" panose="02040503050406030204" pitchFamily="18" charset="0"/>
                          <a:ea typeface="+mn-ea"/>
                          <a:cs typeface="+mn-cs"/>
                        </a:rPr>
                        <m:t>=−0.7</m:t>
                      </m:r>
                    </m:oMath>
                  </m:oMathPara>
                </a14:m>
                <a:endParaRPr kumimoji="0" lang="en-US" sz="2400" b="0" i="0" u="none" strike="noStrike" kern="1200" cap="none" spc="0" normalizeH="0" baseline="0" noProof="0" dirty="0">
                  <a:ln>
                    <a:noFill/>
                  </a:ln>
                  <a:solidFill>
                    <a:schemeClr val="tx1"/>
                  </a:solidFill>
                  <a:effectLst/>
                  <a:uLnTx/>
                  <a:uFillTx/>
                  <a:latin typeface="Calibri" panose="020F0502020204030204"/>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r>
                        <a:rPr kumimoji="0" lang="en-US" sz="2400" b="0" i="1" u="none" strike="noStrike" kern="1200" cap="none" spc="0" normalizeH="0" baseline="0" noProof="0" smtClean="0">
                          <a:ln>
                            <a:noFill/>
                          </a:ln>
                          <a:solidFill>
                            <a:schemeClr val="tx1"/>
                          </a:solidFill>
                          <a:effectLst/>
                          <a:uLnTx/>
                          <a:uFillTx/>
                          <a:latin typeface="Cambria Math" panose="02040503050406030204" pitchFamily="18" charset="0"/>
                          <a:ea typeface="+mn-ea"/>
                          <a:cs typeface="+mn-cs"/>
                        </a:rPr>
                        <m:t>−15</m:t>
                      </m:r>
                      <m:r>
                        <a:rPr kumimoji="0" lang="en-US" sz="2400" b="0" i="1" u="none" strike="noStrike" kern="1200" cap="none" spc="0" normalizeH="0" baseline="0" noProof="0" smtClean="0">
                          <a:ln>
                            <a:noFill/>
                          </a:ln>
                          <a:solidFill>
                            <a:schemeClr val="tx1"/>
                          </a:solidFill>
                          <a:effectLst/>
                          <a:uLnTx/>
                          <a:uFillTx/>
                          <a:latin typeface="Cambria Math" panose="02040503050406030204" pitchFamily="18" charset="0"/>
                          <a:ea typeface="+mn-ea"/>
                          <a:cs typeface="+mn-cs"/>
                        </a:rPr>
                        <m:t>𝑝</m:t>
                      </m:r>
                      <m:r>
                        <a:rPr kumimoji="0" lang="en-US" sz="2400" b="0" i="1" u="none" strike="noStrike" kern="1200" cap="none" spc="0" normalizeH="0" baseline="0" noProof="0" smtClean="0">
                          <a:ln>
                            <a:noFill/>
                          </a:ln>
                          <a:solidFill>
                            <a:schemeClr val="tx1"/>
                          </a:solidFill>
                          <a:effectLst/>
                          <a:uLnTx/>
                          <a:uFillTx/>
                          <a:latin typeface="Cambria Math" panose="02040503050406030204" pitchFamily="18" charset="0"/>
                          <a:ea typeface="+mn-ea"/>
                          <a:cs typeface="+mn-cs"/>
                        </a:rPr>
                        <m:t>−8</m:t>
                      </m:r>
                      <m:r>
                        <a:rPr kumimoji="0" lang="en-US" sz="2400" b="0" i="1" u="none" strike="noStrike" kern="1200" cap="none" spc="0" normalizeH="0" baseline="0" noProof="0" smtClean="0">
                          <a:ln>
                            <a:noFill/>
                          </a:ln>
                          <a:solidFill>
                            <a:schemeClr val="tx1"/>
                          </a:solidFill>
                          <a:effectLst/>
                          <a:uLnTx/>
                          <a:uFillTx/>
                          <a:latin typeface="Cambria Math" panose="02040503050406030204" pitchFamily="18" charset="0"/>
                          <a:ea typeface="+mn-ea"/>
                          <a:cs typeface="+mn-cs"/>
                        </a:rPr>
                        <m:t>𝑞</m:t>
                      </m:r>
                      <m:r>
                        <a:rPr kumimoji="0" lang="en-US" sz="2400" b="0" i="1" u="none" strike="noStrike" kern="1200" cap="none" spc="0" normalizeH="0" baseline="0" noProof="0" smtClean="0">
                          <a:ln>
                            <a:noFill/>
                          </a:ln>
                          <a:solidFill>
                            <a:schemeClr val="tx1"/>
                          </a:solidFill>
                          <a:effectLst/>
                          <a:uLnTx/>
                          <a:uFillTx/>
                          <a:latin typeface="Cambria Math" panose="02040503050406030204" pitchFamily="18" charset="0"/>
                          <a:ea typeface="+mn-ea"/>
                          <a:cs typeface="+mn-cs"/>
                        </a:rPr>
                        <m:t>=15</m:t>
                      </m:r>
                    </m:oMath>
                  </m:oMathPara>
                </a14:m>
                <a:endParaRPr kumimoji="0" lang="en-GB" sz="2400" b="0" i="0" u="none" strike="noStrike" kern="1200" cap="none" spc="0" normalizeH="0" baseline="0" noProof="0" dirty="0">
                  <a:ln>
                    <a:noFill/>
                  </a:ln>
                  <a:solidFill>
                    <a:schemeClr val="tx1"/>
                  </a:solidFill>
                  <a:effectLst/>
                  <a:uLnTx/>
                  <a:uFillTx/>
                  <a:latin typeface="Calibri" panose="020F0502020204030204"/>
                  <a:ea typeface="+mn-ea"/>
                  <a:cs typeface="+mn-cs"/>
                </a:endParaRPr>
              </a:p>
            </p:txBody>
          </p:sp>
        </mc:Choice>
        <mc:Fallback xmlns="">
          <p:sp>
            <p:nvSpPr>
              <p:cNvPr id="40" name="TextBox 39">
                <a:extLst>
                  <a:ext uri="{FF2B5EF4-FFF2-40B4-BE49-F238E27FC236}">
                    <a16:creationId xmlns:a16="http://schemas.microsoft.com/office/drawing/2014/main" id="{116231D5-4DFC-49A9-9C03-5BB76058FAE5}"/>
                  </a:ext>
                </a:extLst>
              </p:cNvPr>
              <p:cNvSpPr txBox="1">
                <a:spLocks noRot="1" noChangeAspect="1" noMove="1" noResize="1" noEditPoints="1" noAdjustHandles="1" noChangeArrowheads="1" noChangeShapeType="1" noTextEdit="1"/>
              </p:cNvSpPr>
              <p:nvPr/>
            </p:nvSpPr>
            <p:spPr>
              <a:xfrm>
                <a:off x="194889" y="3628605"/>
                <a:ext cx="2555443" cy="738664"/>
              </a:xfrm>
              <a:prstGeom prst="rect">
                <a:avLst/>
              </a:prstGeom>
              <a:blipFill>
                <a:blip r:embed="rId7"/>
                <a:stretch>
                  <a:fillRect l="-239" r="-2387" b="-17355"/>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41" name="TextBox 40">
                <a:extLst>
                  <a:ext uri="{FF2B5EF4-FFF2-40B4-BE49-F238E27FC236}">
                    <a16:creationId xmlns:a16="http://schemas.microsoft.com/office/drawing/2014/main" id="{40B766E1-D42F-48BB-89DD-CEA8D7AA6A94}"/>
                  </a:ext>
                </a:extLst>
              </p:cNvPr>
              <p:cNvSpPr txBox="1"/>
              <p:nvPr/>
            </p:nvSpPr>
            <p:spPr>
              <a:xfrm>
                <a:off x="4731220" y="209252"/>
                <a:ext cx="2555443" cy="738664"/>
              </a:xfrm>
              <a:prstGeom prst="rect">
                <a:avLst/>
              </a:prstGeom>
              <a:noFill/>
            </p:spPr>
            <p:txBody>
              <a:bodyPr wrap="none" lIns="0" tIns="0" rIns="0" bIns="0"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r>
                        <a:rPr lang="en-US" sz="2400" b="0" i="1" noProof="0" smtClean="0">
                          <a:latin typeface="Cambria Math" panose="02040503050406030204" pitchFamily="18" charset="0"/>
                        </a:rPr>
                        <m:t>−</m:t>
                      </m:r>
                      <m:r>
                        <a:rPr lang="en-US" sz="2400" i="1" noProof="0" smtClean="0">
                          <a:latin typeface="Cambria Math" panose="02040503050406030204" pitchFamily="18" charset="0"/>
                        </a:rPr>
                        <m:t>2</m:t>
                      </m:r>
                      <m:r>
                        <a:rPr lang="en-US" sz="2400" b="0" i="1" noProof="0" smtClean="0">
                          <a:latin typeface="Cambria Math" panose="02040503050406030204" pitchFamily="18" charset="0"/>
                        </a:rPr>
                        <m:t>0</m:t>
                      </m:r>
                      <m:r>
                        <a:rPr lang="en-US" sz="2400" b="0" i="1" noProof="0" smtClean="0">
                          <a:latin typeface="Cambria Math" panose="02040503050406030204" pitchFamily="18" charset="0"/>
                        </a:rPr>
                        <m:t>𝑝</m:t>
                      </m:r>
                      <m:r>
                        <a:rPr kumimoji="0" lang="en-US" sz="2400" b="0" i="1" u="none" strike="noStrike" kern="1200" cap="none" spc="0" normalizeH="0" baseline="0" noProof="0" smtClean="0">
                          <a:ln>
                            <a:noFill/>
                          </a:ln>
                          <a:solidFill>
                            <a:schemeClr val="tx1"/>
                          </a:solidFill>
                          <a:effectLst/>
                          <a:uLnTx/>
                          <a:uFillTx/>
                          <a:latin typeface="Cambria Math" panose="02040503050406030204" pitchFamily="18" charset="0"/>
                          <a:ea typeface="+mn-ea"/>
                          <a:cs typeface="+mn-cs"/>
                        </a:rPr>
                        <m:t>+7</m:t>
                      </m:r>
                      <m:r>
                        <a:rPr kumimoji="0" lang="en-US" sz="2400" b="0" i="1" u="none" strike="noStrike" kern="1200" cap="none" spc="0" normalizeH="0" baseline="0" noProof="0" smtClean="0">
                          <a:ln>
                            <a:noFill/>
                          </a:ln>
                          <a:solidFill>
                            <a:schemeClr val="tx1"/>
                          </a:solidFill>
                          <a:effectLst/>
                          <a:uLnTx/>
                          <a:uFillTx/>
                          <a:latin typeface="Cambria Math" panose="02040503050406030204" pitchFamily="18" charset="0"/>
                          <a:ea typeface="+mn-ea"/>
                          <a:cs typeface="+mn-cs"/>
                        </a:rPr>
                        <m:t>𝑞</m:t>
                      </m:r>
                      <m:r>
                        <a:rPr kumimoji="0" lang="en-US" sz="2400" b="0" i="1" u="none" strike="noStrike" kern="1200" cap="none" spc="0" normalizeH="0" baseline="0" noProof="0" smtClean="0">
                          <a:ln>
                            <a:noFill/>
                          </a:ln>
                          <a:solidFill>
                            <a:schemeClr val="tx1"/>
                          </a:solidFill>
                          <a:effectLst/>
                          <a:uLnTx/>
                          <a:uFillTx/>
                          <a:latin typeface="Cambria Math" panose="02040503050406030204" pitchFamily="18" charset="0"/>
                          <a:ea typeface="+mn-ea"/>
                          <a:cs typeface="+mn-cs"/>
                        </a:rPr>
                        <m:t>=−0.7</m:t>
                      </m:r>
                    </m:oMath>
                  </m:oMathPara>
                </a14:m>
                <a:endParaRPr kumimoji="0" lang="en-US" sz="2400" b="0" i="0" u="none" strike="noStrike" kern="1200" cap="none" spc="0" normalizeH="0" baseline="0" noProof="0" dirty="0">
                  <a:ln>
                    <a:noFill/>
                  </a:ln>
                  <a:solidFill>
                    <a:schemeClr val="tx1"/>
                  </a:solidFill>
                  <a:effectLst/>
                  <a:uLnTx/>
                  <a:uFillTx/>
                  <a:latin typeface="Calibri" panose="020F0502020204030204"/>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r>
                        <a:rPr kumimoji="0" lang="en-US" sz="2400" b="0" i="1" u="none" strike="noStrike" kern="1200" cap="none" spc="0" normalizeH="0" baseline="0" noProof="0" smtClean="0">
                          <a:ln>
                            <a:noFill/>
                          </a:ln>
                          <a:solidFill>
                            <a:schemeClr val="tx1"/>
                          </a:solidFill>
                          <a:effectLst/>
                          <a:uLnTx/>
                          <a:uFillTx/>
                          <a:latin typeface="Cambria Math" panose="02040503050406030204" pitchFamily="18" charset="0"/>
                          <a:ea typeface="+mn-ea"/>
                          <a:cs typeface="+mn-cs"/>
                        </a:rPr>
                        <m:t>−7</m:t>
                      </m:r>
                      <m:r>
                        <a:rPr kumimoji="0" lang="en-US" sz="2400" b="0" i="1" u="none" strike="noStrike" kern="1200" cap="none" spc="0" normalizeH="0" baseline="0" noProof="0" smtClean="0">
                          <a:ln>
                            <a:noFill/>
                          </a:ln>
                          <a:solidFill>
                            <a:schemeClr val="tx1"/>
                          </a:solidFill>
                          <a:effectLst/>
                          <a:uLnTx/>
                          <a:uFillTx/>
                          <a:latin typeface="Cambria Math" panose="02040503050406030204" pitchFamily="18" charset="0"/>
                          <a:ea typeface="+mn-ea"/>
                          <a:cs typeface="+mn-cs"/>
                        </a:rPr>
                        <m:t>𝑞</m:t>
                      </m:r>
                      <m:r>
                        <a:rPr kumimoji="0" lang="en-US" sz="2400" b="0" i="1" u="none" strike="noStrike" kern="1200" cap="none" spc="0" normalizeH="0" baseline="0" noProof="0" smtClean="0">
                          <a:ln>
                            <a:noFill/>
                          </a:ln>
                          <a:solidFill>
                            <a:schemeClr val="tx1"/>
                          </a:solidFill>
                          <a:effectLst/>
                          <a:uLnTx/>
                          <a:uFillTx/>
                          <a:latin typeface="Cambria Math" panose="02040503050406030204" pitchFamily="18" charset="0"/>
                          <a:ea typeface="+mn-ea"/>
                          <a:cs typeface="+mn-cs"/>
                        </a:rPr>
                        <m:t>−15</m:t>
                      </m:r>
                      <m:r>
                        <a:rPr kumimoji="0" lang="en-US" sz="2400" b="0" i="1" u="none" strike="noStrike" kern="1200" cap="none" spc="0" normalizeH="0" baseline="0" noProof="0" smtClean="0">
                          <a:ln>
                            <a:noFill/>
                          </a:ln>
                          <a:solidFill>
                            <a:schemeClr val="tx1"/>
                          </a:solidFill>
                          <a:effectLst/>
                          <a:uLnTx/>
                          <a:uFillTx/>
                          <a:latin typeface="Cambria Math" panose="02040503050406030204" pitchFamily="18" charset="0"/>
                          <a:ea typeface="+mn-ea"/>
                          <a:cs typeface="+mn-cs"/>
                        </a:rPr>
                        <m:t>𝑝</m:t>
                      </m:r>
                      <m:r>
                        <a:rPr kumimoji="0" lang="en-US" sz="2400" b="0" i="1" u="none" strike="noStrike" kern="1200" cap="none" spc="0" normalizeH="0" baseline="0" noProof="0" smtClean="0">
                          <a:ln>
                            <a:noFill/>
                          </a:ln>
                          <a:solidFill>
                            <a:schemeClr val="tx1"/>
                          </a:solidFill>
                          <a:effectLst/>
                          <a:uLnTx/>
                          <a:uFillTx/>
                          <a:latin typeface="Cambria Math" panose="02040503050406030204" pitchFamily="18" charset="0"/>
                          <a:ea typeface="+mn-ea"/>
                          <a:cs typeface="+mn-cs"/>
                        </a:rPr>
                        <m:t>=15</m:t>
                      </m:r>
                    </m:oMath>
                  </m:oMathPara>
                </a14:m>
                <a:endParaRPr kumimoji="0" lang="en-GB" sz="2400" b="0" i="0" u="none" strike="noStrike" kern="1200" cap="none" spc="0" normalizeH="0" baseline="0" noProof="0" dirty="0">
                  <a:ln>
                    <a:noFill/>
                  </a:ln>
                  <a:solidFill>
                    <a:schemeClr val="tx1"/>
                  </a:solidFill>
                  <a:effectLst/>
                  <a:uLnTx/>
                  <a:uFillTx/>
                  <a:latin typeface="Calibri" panose="020F0502020204030204"/>
                  <a:ea typeface="+mn-ea"/>
                  <a:cs typeface="+mn-cs"/>
                </a:endParaRPr>
              </a:p>
            </p:txBody>
          </p:sp>
        </mc:Choice>
        <mc:Fallback xmlns="">
          <p:sp>
            <p:nvSpPr>
              <p:cNvPr id="41" name="TextBox 40">
                <a:extLst>
                  <a:ext uri="{FF2B5EF4-FFF2-40B4-BE49-F238E27FC236}">
                    <a16:creationId xmlns:a16="http://schemas.microsoft.com/office/drawing/2014/main" id="{40B766E1-D42F-48BB-89DD-CEA8D7AA6A94}"/>
                  </a:ext>
                </a:extLst>
              </p:cNvPr>
              <p:cNvSpPr txBox="1">
                <a:spLocks noRot="1" noChangeAspect="1" noMove="1" noResize="1" noEditPoints="1" noAdjustHandles="1" noChangeArrowheads="1" noChangeShapeType="1" noTextEdit="1"/>
              </p:cNvSpPr>
              <p:nvPr/>
            </p:nvSpPr>
            <p:spPr>
              <a:xfrm>
                <a:off x="4731220" y="209252"/>
                <a:ext cx="2555443" cy="738664"/>
              </a:xfrm>
              <a:prstGeom prst="rect">
                <a:avLst/>
              </a:prstGeom>
              <a:blipFill>
                <a:blip r:embed="rId8"/>
                <a:stretch>
                  <a:fillRect r="-2625" b="-17355"/>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42" name="TextBox 41">
                <a:extLst>
                  <a:ext uri="{FF2B5EF4-FFF2-40B4-BE49-F238E27FC236}">
                    <a16:creationId xmlns:a16="http://schemas.microsoft.com/office/drawing/2014/main" id="{00B62C36-66CF-4CA4-89DE-E82B8C74C17E}"/>
                  </a:ext>
                </a:extLst>
              </p:cNvPr>
              <p:cNvSpPr txBox="1"/>
              <p:nvPr/>
            </p:nvSpPr>
            <p:spPr>
              <a:xfrm>
                <a:off x="4731220" y="1351003"/>
                <a:ext cx="2517612" cy="1572354"/>
              </a:xfrm>
              <a:prstGeom prst="rect">
                <a:avLst/>
              </a:prstGeom>
              <a:noFill/>
            </p:spPr>
            <p:txBody>
              <a:bodyPr wrap="none" lIns="0" tIns="0" rIns="0" bIns="0"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r>
                        <a:rPr lang="en-US" sz="2400" i="1" smtClean="0">
                          <a:latin typeface="Cambria Math" panose="02040503050406030204" pitchFamily="18" charset="0"/>
                        </a:rPr>
                        <m:t>0</m:t>
                      </m:r>
                      <m:r>
                        <a:rPr lang="en-US" sz="2400" b="0" i="1" smtClean="0">
                          <a:latin typeface="Cambria Math" panose="02040503050406030204" pitchFamily="18" charset="0"/>
                        </a:rPr>
                        <m:t>.6</m:t>
                      </m:r>
                      <m:r>
                        <a:rPr lang="en-US" sz="2400" b="0" i="1" noProof="0" smtClean="0">
                          <a:latin typeface="Cambria Math" panose="02040503050406030204" pitchFamily="18" charset="0"/>
                        </a:rPr>
                        <m:t>𝑝</m:t>
                      </m:r>
                      <m:r>
                        <a:rPr kumimoji="0" lang="en-US" sz="2400" b="0" i="1" u="none" strike="noStrike" kern="1200" cap="none" spc="0" normalizeH="0" baseline="0" noProof="0" smtClean="0">
                          <a:ln>
                            <a:noFill/>
                          </a:ln>
                          <a:solidFill>
                            <a:schemeClr val="tx1"/>
                          </a:solidFill>
                          <a:effectLst/>
                          <a:uLnTx/>
                          <a:uFillTx/>
                          <a:latin typeface="Cambria Math" panose="02040503050406030204" pitchFamily="18" charset="0"/>
                          <a:ea typeface="+mn-ea"/>
                          <a:cs typeface="+mn-cs"/>
                        </a:rPr>
                        <m:t>+</m:t>
                      </m:r>
                      <m:f>
                        <m:fPr>
                          <m:ctrlPr>
                            <a:rPr kumimoji="0" lang="en-US" sz="2400" b="0" i="1" u="none" strike="noStrike" kern="1200" cap="none" spc="0" normalizeH="0" baseline="0" noProof="0" smtClean="0">
                              <a:ln>
                                <a:noFill/>
                              </a:ln>
                              <a:solidFill>
                                <a:schemeClr val="tx1"/>
                              </a:solidFill>
                              <a:effectLst/>
                              <a:uLnTx/>
                              <a:uFillTx/>
                              <a:latin typeface="Cambria Math" panose="02040503050406030204" pitchFamily="18" charset="0"/>
                              <a:ea typeface="+mn-ea"/>
                              <a:cs typeface="+mn-cs"/>
                            </a:rPr>
                          </m:ctrlPr>
                        </m:fPr>
                        <m:num>
                          <m:r>
                            <a:rPr kumimoji="0" lang="en-US" sz="2400" b="0" i="1" u="none" strike="noStrike" kern="1200" cap="none" spc="0" normalizeH="0" baseline="0" noProof="0" smtClean="0">
                              <a:ln>
                                <a:noFill/>
                              </a:ln>
                              <a:solidFill>
                                <a:schemeClr val="tx1"/>
                              </a:solidFill>
                              <a:effectLst/>
                              <a:uLnTx/>
                              <a:uFillTx/>
                              <a:latin typeface="Cambria Math" panose="02040503050406030204" pitchFamily="18" charset="0"/>
                              <a:ea typeface="+mn-ea"/>
                              <a:cs typeface="+mn-cs"/>
                            </a:rPr>
                            <m:t>3</m:t>
                          </m:r>
                        </m:num>
                        <m:den>
                          <m:r>
                            <a:rPr kumimoji="0" lang="en-US" sz="2400" b="0" i="1" u="none" strike="noStrike" kern="1200" cap="none" spc="0" normalizeH="0" baseline="0" noProof="0" smtClean="0">
                              <a:ln>
                                <a:noFill/>
                              </a:ln>
                              <a:solidFill>
                                <a:schemeClr val="tx1"/>
                              </a:solidFill>
                              <a:effectLst/>
                              <a:uLnTx/>
                              <a:uFillTx/>
                              <a:latin typeface="Cambria Math" panose="02040503050406030204" pitchFamily="18" charset="0"/>
                              <a:ea typeface="+mn-ea"/>
                              <a:cs typeface="+mn-cs"/>
                            </a:rPr>
                            <m:t>8</m:t>
                          </m:r>
                        </m:den>
                      </m:f>
                      <m:r>
                        <a:rPr kumimoji="0" lang="en-US" sz="2400" b="0" i="1" u="none" strike="noStrike" kern="1200" cap="none" spc="0" normalizeH="0" baseline="0" noProof="0" smtClean="0">
                          <a:ln>
                            <a:noFill/>
                          </a:ln>
                          <a:solidFill>
                            <a:schemeClr val="tx1"/>
                          </a:solidFill>
                          <a:effectLst/>
                          <a:uLnTx/>
                          <a:uFillTx/>
                          <a:latin typeface="Cambria Math" panose="02040503050406030204" pitchFamily="18" charset="0"/>
                          <a:ea typeface="+mn-ea"/>
                          <a:cs typeface="+mn-cs"/>
                        </a:rPr>
                        <m:t>𝑞</m:t>
                      </m:r>
                      <m:r>
                        <a:rPr kumimoji="0" lang="en-US" sz="2400" b="0" i="1" u="none" strike="noStrike" kern="1200" cap="none" spc="0" normalizeH="0" baseline="0" noProof="0" smtClean="0">
                          <a:ln>
                            <a:noFill/>
                          </a:ln>
                          <a:solidFill>
                            <a:schemeClr val="tx1"/>
                          </a:solidFill>
                          <a:effectLst/>
                          <a:uLnTx/>
                          <a:uFillTx/>
                          <a:latin typeface="Cambria Math" panose="02040503050406030204" pitchFamily="18" charset="0"/>
                          <a:ea typeface="+mn-ea"/>
                          <a:cs typeface="+mn-cs"/>
                        </a:rPr>
                        <m:t>=−0.7</m:t>
                      </m:r>
                    </m:oMath>
                  </m:oMathPara>
                </a14:m>
                <a:endParaRPr kumimoji="0" lang="en-US" sz="2400" b="0" i="1" u="none" strike="noStrike" kern="1200" cap="none" spc="0" normalizeH="0" baseline="0" noProof="0" dirty="0">
                  <a:ln>
                    <a:noFill/>
                  </a:ln>
                  <a:solidFill>
                    <a:schemeClr val="tx1"/>
                  </a:solidFill>
                  <a:effectLst/>
                  <a:uLnTx/>
                  <a:uFillTx/>
                  <a:latin typeface="Cambria Math" panose="02040503050406030204" pitchFamily="18"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lang="en-US" sz="900" i="1" dirty="0">
                  <a:latin typeface="Cambria Math" panose="02040503050406030204" pitchFamily="18" charset="0"/>
                </a:endParaRPr>
              </a:p>
              <a:p>
                <a:pPr marL="0" marR="0" lvl="0" indent="0" algn="l" defTabSz="4572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r>
                        <a:rPr lang="en-US" sz="2400" i="1">
                          <a:latin typeface="Cambria Math" panose="02040503050406030204" pitchFamily="18" charset="0"/>
                        </a:rPr>
                        <m:t>1</m:t>
                      </m:r>
                      <m:r>
                        <a:rPr lang="en-US" sz="2400" b="0" i="1" smtClean="0">
                          <a:latin typeface="Cambria Math" panose="02040503050406030204" pitchFamily="18" charset="0"/>
                        </a:rPr>
                        <m:t>2</m:t>
                      </m:r>
                      <m:r>
                        <a:rPr kumimoji="0" lang="en-US" sz="2400" b="0" i="1" u="none" strike="noStrike" kern="1200" cap="none" spc="0" normalizeH="0" baseline="0" noProof="0" smtClean="0">
                          <a:ln>
                            <a:noFill/>
                          </a:ln>
                          <a:solidFill>
                            <a:schemeClr val="tx1"/>
                          </a:solidFill>
                          <a:effectLst/>
                          <a:uLnTx/>
                          <a:uFillTx/>
                          <a:latin typeface="Cambria Math" panose="02040503050406030204" pitchFamily="18" charset="0"/>
                          <a:ea typeface="+mn-ea"/>
                          <a:cs typeface="+mn-cs"/>
                        </a:rPr>
                        <m:t>𝑝</m:t>
                      </m:r>
                      <m:r>
                        <a:rPr kumimoji="0" lang="en-US" sz="2400" b="0" i="1" u="none" strike="noStrike" kern="1200" cap="none" spc="0" normalizeH="0" baseline="0" noProof="0" smtClean="0">
                          <a:ln>
                            <a:noFill/>
                          </a:ln>
                          <a:solidFill>
                            <a:schemeClr val="tx1"/>
                          </a:solidFill>
                          <a:effectLst/>
                          <a:uLnTx/>
                          <a:uFillTx/>
                          <a:latin typeface="Cambria Math" panose="02040503050406030204" pitchFamily="18" charset="0"/>
                          <a:ea typeface="+mn-ea"/>
                          <a:cs typeface="+mn-cs"/>
                        </a:rPr>
                        <m:t>−</m:t>
                      </m:r>
                      <m:f>
                        <m:fPr>
                          <m:ctrlPr>
                            <a:rPr kumimoji="0" lang="en-US" sz="2400" b="0" i="1" u="none" strike="noStrike" kern="1200" cap="none" spc="0" normalizeH="0" baseline="0" noProof="0" smtClean="0">
                              <a:ln>
                                <a:noFill/>
                              </a:ln>
                              <a:solidFill>
                                <a:schemeClr val="tx1"/>
                              </a:solidFill>
                              <a:effectLst/>
                              <a:uLnTx/>
                              <a:uFillTx/>
                              <a:latin typeface="Cambria Math" panose="02040503050406030204" pitchFamily="18" charset="0"/>
                              <a:ea typeface="+mn-ea"/>
                              <a:cs typeface="+mn-cs"/>
                            </a:rPr>
                          </m:ctrlPr>
                        </m:fPr>
                        <m:num>
                          <m:r>
                            <a:rPr kumimoji="0" lang="en-US" sz="2400" b="0" i="1" u="none" strike="noStrike" kern="1200" cap="none" spc="0" normalizeH="0" baseline="0" noProof="0" smtClean="0">
                              <a:ln>
                                <a:noFill/>
                              </a:ln>
                              <a:solidFill>
                                <a:schemeClr val="tx1"/>
                              </a:solidFill>
                              <a:effectLst/>
                              <a:uLnTx/>
                              <a:uFillTx/>
                              <a:latin typeface="Cambria Math" panose="02040503050406030204" pitchFamily="18" charset="0"/>
                              <a:ea typeface="+mn-ea"/>
                              <a:cs typeface="+mn-cs"/>
                            </a:rPr>
                            <m:t>3</m:t>
                          </m:r>
                        </m:num>
                        <m:den>
                          <m:r>
                            <a:rPr kumimoji="0" lang="en-US" sz="2400" b="0" i="1" u="none" strike="noStrike" kern="1200" cap="none" spc="0" normalizeH="0" baseline="0" noProof="0" smtClean="0">
                              <a:ln>
                                <a:noFill/>
                              </a:ln>
                              <a:solidFill>
                                <a:schemeClr val="tx1"/>
                              </a:solidFill>
                              <a:effectLst/>
                              <a:uLnTx/>
                              <a:uFillTx/>
                              <a:latin typeface="Cambria Math" panose="02040503050406030204" pitchFamily="18" charset="0"/>
                              <a:ea typeface="+mn-ea"/>
                              <a:cs typeface="+mn-cs"/>
                            </a:rPr>
                            <m:t>8</m:t>
                          </m:r>
                        </m:den>
                      </m:f>
                      <m:r>
                        <a:rPr kumimoji="0" lang="en-US" sz="2400" b="0" i="1" u="none" strike="noStrike" kern="1200" cap="none" spc="0" normalizeH="0" baseline="0" noProof="0" smtClean="0">
                          <a:ln>
                            <a:noFill/>
                          </a:ln>
                          <a:solidFill>
                            <a:schemeClr val="tx1"/>
                          </a:solidFill>
                          <a:effectLst/>
                          <a:uLnTx/>
                          <a:uFillTx/>
                          <a:latin typeface="Cambria Math" panose="02040503050406030204" pitchFamily="18" charset="0"/>
                          <a:ea typeface="+mn-ea"/>
                          <a:cs typeface="+mn-cs"/>
                        </a:rPr>
                        <m:t>𝑞</m:t>
                      </m:r>
                      <m:r>
                        <a:rPr kumimoji="0" lang="en-US" sz="2400" b="0" i="1" u="none" strike="noStrike" kern="1200" cap="none" spc="0" normalizeH="0" baseline="0" noProof="0" smtClean="0">
                          <a:ln>
                            <a:noFill/>
                          </a:ln>
                          <a:solidFill>
                            <a:schemeClr val="tx1"/>
                          </a:solidFill>
                          <a:effectLst/>
                          <a:uLnTx/>
                          <a:uFillTx/>
                          <a:latin typeface="Cambria Math" panose="02040503050406030204" pitchFamily="18" charset="0"/>
                          <a:ea typeface="+mn-ea"/>
                          <a:cs typeface="+mn-cs"/>
                        </a:rPr>
                        <m:t>=15</m:t>
                      </m:r>
                    </m:oMath>
                  </m:oMathPara>
                </a14:m>
                <a:endParaRPr kumimoji="0" lang="en-GB" sz="2400" b="0" i="0" u="none" strike="noStrike" kern="1200" cap="none" spc="0" normalizeH="0" baseline="0" noProof="0" dirty="0">
                  <a:ln>
                    <a:noFill/>
                  </a:ln>
                  <a:solidFill>
                    <a:schemeClr val="tx1"/>
                  </a:solidFill>
                  <a:effectLst/>
                  <a:uLnTx/>
                  <a:uFillTx/>
                  <a:latin typeface="Calibri" panose="020F0502020204030204"/>
                  <a:ea typeface="+mn-ea"/>
                  <a:cs typeface="+mn-cs"/>
                </a:endParaRPr>
              </a:p>
            </p:txBody>
          </p:sp>
        </mc:Choice>
        <mc:Fallback xmlns="">
          <p:sp>
            <p:nvSpPr>
              <p:cNvPr id="42" name="TextBox 41">
                <a:extLst>
                  <a:ext uri="{FF2B5EF4-FFF2-40B4-BE49-F238E27FC236}">
                    <a16:creationId xmlns:a16="http://schemas.microsoft.com/office/drawing/2014/main" id="{00B62C36-66CF-4CA4-89DE-E82B8C74C17E}"/>
                  </a:ext>
                </a:extLst>
              </p:cNvPr>
              <p:cNvSpPr txBox="1">
                <a:spLocks noRot="1" noChangeAspect="1" noMove="1" noResize="1" noEditPoints="1" noAdjustHandles="1" noChangeArrowheads="1" noChangeShapeType="1" noTextEdit="1"/>
              </p:cNvSpPr>
              <p:nvPr/>
            </p:nvSpPr>
            <p:spPr>
              <a:xfrm>
                <a:off x="4731220" y="1351003"/>
                <a:ext cx="2517612" cy="1572354"/>
              </a:xfrm>
              <a:prstGeom prst="rect">
                <a:avLst/>
              </a:prstGeom>
              <a:blipFill>
                <a:blip r:embed="rId9"/>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46" name="TextBox 45">
                <a:extLst>
                  <a:ext uri="{FF2B5EF4-FFF2-40B4-BE49-F238E27FC236}">
                    <a16:creationId xmlns:a16="http://schemas.microsoft.com/office/drawing/2014/main" id="{9A792E97-1E97-4197-8B25-B72EC6E78A31}"/>
                  </a:ext>
                </a:extLst>
              </p:cNvPr>
              <p:cNvSpPr txBox="1"/>
              <p:nvPr/>
            </p:nvSpPr>
            <p:spPr>
              <a:xfrm>
                <a:off x="246722" y="4794898"/>
                <a:ext cx="2326214" cy="738664"/>
              </a:xfrm>
              <a:prstGeom prst="rect">
                <a:avLst/>
              </a:prstGeom>
              <a:noFill/>
            </p:spPr>
            <p:txBody>
              <a:bodyPr wrap="none" lIns="0" tIns="0" rIns="0" bIns="0"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r>
                        <a:rPr lang="en-US" sz="2400" i="1" smtClean="0">
                          <a:latin typeface="Cambria Math" panose="02040503050406030204" pitchFamily="18" charset="0"/>
                        </a:rPr>
                        <m:t>8</m:t>
                      </m:r>
                      <m:r>
                        <a:rPr lang="en-US" sz="2400" b="0" i="1" smtClean="0">
                          <a:latin typeface="Cambria Math" panose="02040503050406030204" pitchFamily="18" charset="0"/>
                        </a:rPr>
                        <m:t>𝑝</m:t>
                      </m:r>
                      <m:r>
                        <a:rPr lang="en-US" sz="2400" b="0" i="1" smtClean="0">
                          <a:latin typeface="Cambria Math" panose="02040503050406030204" pitchFamily="18" charset="0"/>
                        </a:rPr>
                        <m:t>+20</m:t>
                      </m:r>
                      <m:r>
                        <a:rPr kumimoji="0" lang="en-US" sz="2400" b="0" i="1" u="none" strike="noStrike" kern="1200" cap="none" spc="0" normalizeH="0" baseline="0" noProof="0" smtClean="0">
                          <a:ln>
                            <a:noFill/>
                          </a:ln>
                          <a:solidFill>
                            <a:schemeClr val="tx1"/>
                          </a:solidFill>
                          <a:effectLst/>
                          <a:uLnTx/>
                          <a:uFillTx/>
                          <a:latin typeface="Cambria Math" panose="02040503050406030204" pitchFamily="18" charset="0"/>
                          <a:ea typeface="+mn-ea"/>
                          <a:cs typeface="+mn-cs"/>
                        </a:rPr>
                        <m:t>𝑞</m:t>
                      </m:r>
                      <m:r>
                        <a:rPr kumimoji="0" lang="en-US" sz="2400" b="0" i="1" u="none" strike="noStrike" kern="1200" cap="none" spc="0" normalizeH="0" baseline="0" noProof="0" smtClean="0">
                          <a:ln>
                            <a:noFill/>
                          </a:ln>
                          <a:solidFill>
                            <a:schemeClr val="tx1"/>
                          </a:solidFill>
                          <a:effectLst/>
                          <a:uLnTx/>
                          <a:uFillTx/>
                          <a:latin typeface="Cambria Math" panose="02040503050406030204" pitchFamily="18" charset="0"/>
                          <a:ea typeface="+mn-ea"/>
                          <a:cs typeface="+mn-cs"/>
                        </a:rPr>
                        <m:t>=−0.7</m:t>
                      </m:r>
                    </m:oMath>
                  </m:oMathPara>
                </a14:m>
                <a:endParaRPr kumimoji="0" lang="en-US" sz="2400" b="0" i="0" u="none" strike="noStrike" kern="1200" cap="none" spc="0" normalizeH="0" baseline="0" noProof="0" dirty="0">
                  <a:ln>
                    <a:noFill/>
                  </a:ln>
                  <a:solidFill>
                    <a:schemeClr val="tx1"/>
                  </a:solidFill>
                  <a:effectLst/>
                  <a:uLnTx/>
                  <a:uFillTx/>
                  <a:latin typeface="Calibri" panose="020F0502020204030204"/>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r>
                        <a:rPr lang="en-US" sz="2400" i="1">
                          <a:latin typeface="Cambria Math" panose="02040503050406030204" pitchFamily="18" charset="0"/>
                        </a:rPr>
                        <m:t>8</m:t>
                      </m:r>
                      <m:r>
                        <a:rPr lang="en-US" sz="2400" b="0" i="1" smtClean="0">
                          <a:latin typeface="Cambria Math" panose="02040503050406030204" pitchFamily="18" charset="0"/>
                        </a:rPr>
                        <m:t>𝑝</m:t>
                      </m:r>
                      <m:r>
                        <a:rPr lang="en-US" sz="2400" b="0" i="1" smtClean="0">
                          <a:latin typeface="Cambria Math" panose="02040503050406030204" pitchFamily="18" charset="0"/>
                        </a:rPr>
                        <m:t>−2</m:t>
                      </m:r>
                      <m:r>
                        <a:rPr kumimoji="0" lang="en-US" sz="2400" b="0" i="1" u="none" strike="noStrike" kern="1200" cap="none" spc="0" normalizeH="0" baseline="0" noProof="0" smtClean="0">
                          <a:ln>
                            <a:noFill/>
                          </a:ln>
                          <a:solidFill>
                            <a:schemeClr val="tx1"/>
                          </a:solidFill>
                          <a:effectLst/>
                          <a:uLnTx/>
                          <a:uFillTx/>
                          <a:latin typeface="Cambria Math" panose="02040503050406030204" pitchFamily="18" charset="0"/>
                          <a:ea typeface="+mn-ea"/>
                          <a:cs typeface="+mn-cs"/>
                        </a:rPr>
                        <m:t>𝑞</m:t>
                      </m:r>
                      <m:r>
                        <a:rPr kumimoji="0" lang="en-US" sz="2400" b="0" i="1" u="none" strike="noStrike" kern="1200" cap="none" spc="0" normalizeH="0" baseline="0" noProof="0" smtClean="0">
                          <a:ln>
                            <a:noFill/>
                          </a:ln>
                          <a:solidFill>
                            <a:schemeClr val="tx1"/>
                          </a:solidFill>
                          <a:effectLst/>
                          <a:uLnTx/>
                          <a:uFillTx/>
                          <a:latin typeface="Cambria Math" panose="02040503050406030204" pitchFamily="18" charset="0"/>
                          <a:ea typeface="+mn-ea"/>
                          <a:cs typeface="+mn-cs"/>
                        </a:rPr>
                        <m:t>=15</m:t>
                      </m:r>
                    </m:oMath>
                  </m:oMathPara>
                </a14:m>
                <a:endParaRPr kumimoji="0" lang="en-GB" sz="2400" b="0" i="0" u="none" strike="noStrike" kern="1200" cap="none" spc="0" normalizeH="0" baseline="0" noProof="0" dirty="0">
                  <a:ln>
                    <a:noFill/>
                  </a:ln>
                  <a:solidFill>
                    <a:schemeClr val="tx1"/>
                  </a:solidFill>
                  <a:effectLst/>
                  <a:uLnTx/>
                  <a:uFillTx/>
                  <a:latin typeface="Calibri" panose="020F0502020204030204"/>
                  <a:ea typeface="+mn-ea"/>
                  <a:cs typeface="+mn-cs"/>
                </a:endParaRPr>
              </a:p>
            </p:txBody>
          </p:sp>
        </mc:Choice>
        <mc:Fallback xmlns="">
          <p:sp>
            <p:nvSpPr>
              <p:cNvPr id="46" name="TextBox 45">
                <a:extLst>
                  <a:ext uri="{FF2B5EF4-FFF2-40B4-BE49-F238E27FC236}">
                    <a16:creationId xmlns:a16="http://schemas.microsoft.com/office/drawing/2014/main" id="{9A792E97-1E97-4197-8B25-B72EC6E78A31}"/>
                  </a:ext>
                </a:extLst>
              </p:cNvPr>
              <p:cNvSpPr txBox="1">
                <a:spLocks noRot="1" noChangeAspect="1" noMove="1" noResize="1" noEditPoints="1" noAdjustHandles="1" noChangeArrowheads="1" noChangeShapeType="1" noTextEdit="1"/>
              </p:cNvSpPr>
              <p:nvPr/>
            </p:nvSpPr>
            <p:spPr>
              <a:xfrm>
                <a:off x="246722" y="4794898"/>
                <a:ext cx="2326214" cy="738664"/>
              </a:xfrm>
              <a:prstGeom prst="rect">
                <a:avLst/>
              </a:prstGeom>
              <a:blipFill>
                <a:blip r:embed="rId10"/>
                <a:stretch>
                  <a:fillRect l="-2618" r="-2880" b="-12397"/>
                </a:stretch>
              </a:blipFill>
            </p:spPr>
            <p:txBody>
              <a:bodyPr/>
              <a:lstStyle/>
              <a:p>
                <a:r>
                  <a:rPr lang="en-GB">
                    <a:noFill/>
                  </a:rPr>
                  <a:t> </a:t>
                </a:r>
              </a:p>
            </p:txBody>
          </p:sp>
        </mc:Fallback>
      </mc:AlternateContent>
      <p:sp>
        <p:nvSpPr>
          <p:cNvPr id="47" name="TextBox 46">
            <a:extLst>
              <a:ext uri="{FF2B5EF4-FFF2-40B4-BE49-F238E27FC236}">
                <a16:creationId xmlns:a16="http://schemas.microsoft.com/office/drawing/2014/main" id="{7074A6CD-5657-46FF-9AB7-9F1263BBD9ED}"/>
              </a:ext>
            </a:extLst>
          </p:cNvPr>
          <p:cNvSpPr txBox="1"/>
          <p:nvPr/>
        </p:nvSpPr>
        <p:spPr>
          <a:xfrm>
            <a:off x="2660379" y="1533183"/>
            <a:ext cx="1715773" cy="400110"/>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GB" sz="2000" dirty="0">
                <a:latin typeface="Calibri" panose="020F0502020204030204"/>
              </a:rPr>
              <a:t>Add </a:t>
            </a:r>
            <a:r>
              <a:rPr kumimoji="0" lang="en-GB" sz="2000" b="0" i="0" u="none" strike="noStrike" kern="1200" cap="none" spc="0" normalizeH="0" baseline="0" noProof="0" dirty="0">
                <a:ln>
                  <a:noFill/>
                </a:ln>
                <a:effectLst/>
                <a:uLnTx/>
                <a:uFillTx/>
                <a:latin typeface="Calibri" panose="020F0502020204030204"/>
                <a:ea typeface="+mn-ea"/>
                <a:cs typeface="+mn-cs"/>
              </a:rPr>
              <a:t>/ </a:t>
            </a:r>
            <a:r>
              <a:rPr lang="en-GB" sz="2000" dirty="0">
                <a:latin typeface="Calibri" panose="020F0502020204030204"/>
              </a:rPr>
              <a:t>Subtract</a:t>
            </a:r>
            <a:endParaRPr kumimoji="0" lang="en-GB" sz="2000" b="0" i="0" u="none" strike="noStrike" kern="1200" cap="none" spc="0" normalizeH="0" baseline="0" noProof="0" dirty="0">
              <a:ln>
                <a:noFill/>
              </a:ln>
              <a:effectLst/>
              <a:uLnTx/>
              <a:uFillTx/>
              <a:latin typeface="Calibri" panose="020F0502020204030204"/>
              <a:ea typeface="+mn-ea"/>
              <a:cs typeface="+mn-cs"/>
            </a:endParaRPr>
          </a:p>
        </p:txBody>
      </p:sp>
      <p:sp>
        <p:nvSpPr>
          <p:cNvPr id="48" name="TextBox 47">
            <a:extLst>
              <a:ext uri="{FF2B5EF4-FFF2-40B4-BE49-F238E27FC236}">
                <a16:creationId xmlns:a16="http://schemas.microsoft.com/office/drawing/2014/main" id="{BF3C7CC5-04ED-4C8A-A0EC-043060A74158}"/>
              </a:ext>
            </a:extLst>
          </p:cNvPr>
          <p:cNvSpPr txBox="1"/>
          <p:nvPr/>
        </p:nvSpPr>
        <p:spPr>
          <a:xfrm>
            <a:off x="2660380" y="2659545"/>
            <a:ext cx="1715773" cy="400110"/>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GB" sz="2000" dirty="0">
                <a:latin typeface="Calibri" panose="020F0502020204030204"/>
              </a:rPr>
              <a:t>Add </a:t>
            </a:r>
            <a:r>
              <a:rPr kumimoji="0" lang="en-GB" sz="2000" b="0" i="0" u="none" strike="noStrike" kern="1200" cap="none" spc="0" normalizeH="0" baseline="0" noProof="0" dirty="0">
                <a:ln>
                  <a:noFill/>
                </a:ln>
                <a:effectLst/>
                <a:uLnTx/>
                <a:uFillTx/>
                <a:latin typeface="Calibri" panose="020F0502020204030204"/>
                <a:ea typeface="+mn-ea"/>
                <a:cs typeface="+mn-cs"/>
              </a:rPr>
              <a:t>/ </a:t>
            </a:r>
            <a:r>
              <a:rPr lang="en-GB" sz="2000" dirty="0">
                <a:latin typeface="Calibri" panose="020F0502020204030204"/>
              </a:rPr>
              <a:t>Subtract</a:t>
            </a:r>
            <a:endParaRPr kumimoji="0" lang="en-GB" sz="2000" b="0" i="0" u="none" strike="noStrike" kern="1200" cap="none" spc="0" normalizeH="0" baseline="0" noProof="0" dirty="0">
              <a:ln>
                <a:noFill/>
              </a:ln>
              <a:effectLst/>
              <a:uLnTx/>
              <a:uFillTx/>
              <a:latin typeface="Calibri" panose="020F0502020204030204"/>
              <a:ea typeface="+mn-ea"/>
              <a:cs typeface="+mn-cs"/>
            </a:endParaRPr>
          </a:p>
        </p:txBody>
      </p:sp>
      <p:sp>
        <p:nvSpPr>
          <p:cNvPr id="49" name="TextBox 48">
            <a:extLst>
              <a:ext uri="{FF2B5EF4-FFF2-40B4-BE49-F238E27FC236}">
                <a16:creationId xmlns:a16="http://schemas.microsoft.com/office/drawing/2014/main" id="{D35B363F-F050-43D6-A78C-6ED25A56BA4E}"/>
              </a:ext>
            </a:extLst>
          </p:cNvPr>
          <p:cNvSpPr txBox="1"/>
          <p:nvPr/>
        </p:nvSpPr>
        <p:spPr>
          <a:xfrm>
            <a:off x="2733415" y="3813734"/>
            <a:ext cx="1715773" cy="400110"/>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GB" sz="2000" dirty="0">
                <a:latin typeface="Calibri" panose="020F0502020204030204"/>
              </a:rPr>
              <a:t>Add </a:t>
            </a:r>
            <a:r>
              <a:rPr kumimoji="0" lang="en-GB" sz="2000" b="0" i="0" u="none" strike="noStrike" kern="1200" cap="none" spc="0" normalizeH="0" baseline="0" noProof="0" dirty="0">
                <a:ln>
                  <a:noFill/>
                </a:ln>
                <a:effectLst/>
                <a:uLnTx/>
                <a:uFillTx/>
                <a:latin typeface="Calibri" panose="020F0502020204030204"/>
                <a:ea typeface="+mn-ea"/>
                <a:cs typeface="+mn-cs"/>
              </a:rPr>
              <a:t>/ </a:t>
            </a:r>
            <a:r>
              <a:rPr lang="en-GB" sz="2000" dirty="0">
                <a:latin typeface="Calibri" panose="020F0502020204030204"/>
              </a:rPr>
              <a:t>Subtract</a:t>
            </a:r>
            <a:endParaRPr kumimoji="0" lang="en-GB" sz="2000" b="0" i="0" u="none" strike="noStrike" kern="1200" cap="none" spc="0" normalizeH="0" baseline="0" noProof="0" dirty="0">
              <a:ln>
                <a:noFill/>
              </a:ln>
              <a:effectLst/>
              <a:uLnTx/>
              <a:uFillTx/>
              <a:latin typeface="Calibri" panose="020F0502020204030204"/>
              <a:ea typeface="+mn-ea"/>
              <a:cs typeface="+mn-cs"/>
            </a:endParaRPr>
          </a:p>
        </p:txBody>
      </p:sp>
      <p:sp>
        <p:nvSpPr>
          <p:cNvPr id="50" name="TextBox 49">
            <a:extLst>
              <a:ext uri="{FF2B5EF4-FFF2-40B4-BE49-F238E27FC236}">
                <a16:creationId xmlns:a16="http://schemas.microsoft.com/office/drawing/2014/main" id="{111B1CC2-5EF6-42CC-B6A0-577C48CBC18E}"/>
              </a:ext>
            </a:extLst>
          </p:cNvPr>
          <p:cNvSpPr txBox="1"/>
          <p:nvPr/>
        </p:nvSpPr>
        <p:spPr>
          <a:xfrm>
            <a:off x="2572936" y="4940096"/>
            <a:ext cx="1715773" cy="400110"/>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GB" sz="2000" dirty="0">
                <a:latin typeface="Calibri" panose="020F0502020204030204"/>
              </a:rPr>
              <a:t>Add </a:t>
            </a:r>
            <a:r>
              <a:rPr kumimoji="0" lang="en-GB" sz="2000" b="0" i="0" u="none" strike="noStrike" kern="1200" cap="none" spc="0" normalizeH="0" baseline="0" noProof="0" dirty="0">
                <a:ln>
                  <a:noFill/>
                </a:ln>
                <a:effectLst/>
                <a:uLnTx/>
                <a:uFillTx/>
                <a:latin typeface="Calibri" panose="020F0502020204030204"/>
                <a:ea typeface="+mn-ea"/>
                <a:cs typeface="+mn-cs"/>
              </a:rPr>
              <a:t>/ </a:t>
            </a:r>
            <a:r>
              <a:rPr lang="en-GB" sz="2000" dirty="0">
                <a:latin typeface="Calibri" panose="020F0502020204030204"/>
              </a:rPr>
              <a:t>Subtract</a:t>
            </a:r>
            <a:endParaRPr kumimoji="0" lang="en-GB" sz="2000" b="0" i="0" u="none" strike="noStrike" kern="1200" cap="none" spc="0" normalizeH="0" baseline="0" noProof="0" dirty="0">
              <a:ln>
                <a:noFill/>
              </a:ln>
              <a:effectLst/>
              <a:uLnTx/>
              <a:uFillTx/>
              <a:latin typeface="Calibri" panose="020F0502020204030204"/>
              <a:ea typeface="+mn-ea"/>
              <a:cs typeface="+mn-cs"/>
            </a:endParaRPr>
          </a:p>
        </p:txBody>
      </p:sp>
      <p:sp>
        <p:nvSpPr>
          <p:cNvPr id="51" name="TextBox 50">
            <a:extLst>
              <a:ext uri="{FF2B5EF4-FFF2-40B4-BE49-F238E27FC236}">
                <a16:creationId xmlns:a16="http://schemas.microsoft.com/office/drawing/2014/main" id="{4FD36E22-9D33-4E23-9A16-F5CFD1DE422D}"/>
              </a:ext>
            </a:extLst>
          </p:cNvPr>
          <p:cNvSpPr txBox="1"/>
          <p:nvPr/>
        </p:nvSpPr>
        <p:spPr>
          <a:xfrm>
            <a:off x="2733416" y="5953820"/>
            <a:ext cx="1715773" cy="400110"/>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GB" sz="2000" dirty="0">
                <a:latin typeface="Calibri" panose="020F0502020204030204"/>
              </a:rPr>
              <a:t>Add </a:t>
            </a:r>
            <a:r>
              <a:rPr kumimoji="0" lang="en-GB" sz="2000" b="0" i="0" u="none" strike="noStrike" kern="1200" cap="none" spc="0" normalizeH="0" baseline="0" noProof="0" dirty="0">
                <a:ln>
                  <a:noFill/>
                </a:ln>
                <a:effectLst/>
                <a:uLnTx/>
                <a:uFillTx/>
                <a:latin typeface="Calibri" panose="020F0502020204030204"/>
                <a:ea typeface="+mn-ea"/>
                <a:cs typeface="+mn-cs"/>
              </a:rPr>
              <a:t>/ </a:t>
            </a:r>
            <a:r>
              <a:rPr lang="en-GB" sz="2000" dirty="0">
                <a:latin typeface="Calibri" panose="020F0502020204030204"/>
              </a:rPr>
              <a:t>Subtract</a:t>
            </a:r>
            <a:endParaRPr kumimoji="0" lang="en-GB" sz="2000" b="0" i="0" u="none" strike="noStrike" kern="1200" cap="none" spc="0" normalizeH="0" baseline="0" noProof="0" dirty="0">
              <a:ln>
                <a:noFill/>
              </a:ln>
              <a:effectLst/>
              <a:uLnTx/>
              <a:uFillTx/>
              <a:latin typeface="Calibri" panose="020F0502020204030204"/>
              <a:ea typeface="+mn-ea"/>
              <a:cs typeface="+mn-cs"/>
            </a:endParaRPr>
          </a:p>
        </p:txBody>
      </p:sp>
      <p:sp>
        <p:nvSpPr>
          <p:cNvPr id="52" name="TextBox 51">
            <a:extLst>
              <a:ext uri="{FF2B5EF4-FFF2-40B4-BE49-F238E27FC236}">
                <a16:creationId xmlns:a16="http://schemas.microsoft.com/office/drawing/2014/main" id="{43126947-373C-4A04-96AD-2AF43B4B5302}"/>
              </a:ext>
            </a:extLst>
          </p:cNvPr>
          <p:cNvSpPr txBox="1"/>
          <p:nvPr/>
        </p:nvSpPr>
        <p:spPr>
          <a:xfrm>
            <a:off x="7313193" y="378529"/>
            <a:ext cx="1715773" cy="400110"/>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GB" sz="2000" dirty="0">
                <a:latin typeface="Calibri" panose="020F0502020204030204"/>
              </a:rPr>
              <a:t>Add </a:t>
            </a:r>
            <a:r>
              <a:rPr kumimoji="0" lang="en-GB" sz="2000" b="0" i="0" u="none" strike="noStrike" kern="1200" cap="none" spc="0" normalizeH="0" baseline="0" noProof="0" dirty="0">
                <a:ln>
                  <a:noFill/>
                </a:ln>
                <a:effectLst/>
                <a:uLnTx/>
                <a:uFillTx/>
                <a:latin typeface="Calibri" panose="020F0502020204030204"/>
                <a:ea typeface="+mn-ea"/>
                <a:cs typeface="+mn-cs"/>
              </a:rPr>
              <a:t>/ </a:t>
            </a:r>
            <a:r>
              <a:rPr lang="en-GB" sz="2000" dirty="0">
                <a:latin typeface="Calibri" panose="020F0502020204030204"/>
              </a:rPr>
              <a:t>Subtract</a:t>
            </a:r>
            <a:endParaRPr kumimoji="0" lang="en-GB" sz="2000" b="0" i="0" u="none" strike="noStrike" kern="1200" cap="none" spc="0" normalizeH="0" baseline="0" noProof="0" dirty="0">
              <a:ln>
                <a:noFill/>
              </a:ln>
              <a:effectLst/>
              <a:uLnTx/>
              <a:uFillTx/>
              <a:latin typeface="Calibri" panose="020F0502020204030204"/>
              <a:ea typeface="+mn-ea"/>
              <a:cs typeface="+mn-cs"/>
            </a:endParaRPr>
          </a:p>
        </p:txBody>
      </p:sp>
      <p:sp>
        <p:nvSpPr>
          <p:cNvPr id="53" name="TextBox 52">
            <a:extLst>
              <a:ext uri="{FF2B5EF4-FFF2-40B4-BE49-F238E27FC236}">
                <a16:creationId xmlns:a16="http://schemas.microsoft.com/office/drawing/2014/main" id="{6E6E53CA-78BD-41B7-8671-A614E52AEC90}"/>
              </a:ext>
            </a:extLst>
          </p:cNvPr>
          <p:cNvSpPr txBox="1"/>
          <p:nvPr/>
        </p:nvSpPr>
        <p:spPr>
          <a:xfrm>
            <a:off x="7173367" y="1951819"/>
            <a:ext cx="1715773" cy="400110"/>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GB" sz="2000" dirty="0">
                <a:latin typeface="Calibri" panose="020F0502020204030204"/>
              </a:rPr>
              <a:t>Add </a:t>
            </a:r>
            <a:r>
              <a:rPr kumimoji="0" lang="en-GB" sz="2000" b="0" i="0" u="none" strike="noStrike" kern="1200" cap="none" spc="0" normalizeH="0" baseline="0" noProof="0" dirty="0">
                <a:ln>
                  <a:noFill/>
                </a:ln>
                <a:effectLst/>
                <a:uLnTx/>
                <a:uFillTx/>
                <a:latin typeface="Calibri" panose="020F0502020204030204"/>
                <a:ea typeface="+mn-ea"/>
                <a:cs typeface="+mn-cs"/>
              </a:rPr>
              <a:t>/ </a:t>
            </a:r>
            <a:r>
              <a:rPr lang="en-GB" sz="2000" dirty="0">
                <a:latin typeface="Calibri" panose="020F0502020204030204"/>
              </a:rPr>
              <a:t>Subtract</a:t>
            </a:r>
            <a:endParaRPr kumimoji="0" lang="en-GB" sz="2000" b="0" i="0" u="none" strike="noStrike" kern="1200" cap="none" spc="0" normalizeH="0" baseline="0" noProof="0" dirty="0">
              <a:ln>
                <a:noFill/>
              </a:ln>
              <a:effectLst/>
              <a:uLnTx/>
              <a:uFillTx/>
              <a:latin typeface="Calibri" panose="020F0502020204030204"/>
              <a:ea typeface="+mn-ea"/>
              <a:cs typeface="+mn-cs"/>
            </a:endParaRPr>
          </a:p>
        </p:txBody>
      </p:sp>
      <mc:AlternateContent xmlns:mc="http://schemas.openxmlformats.org/markup-compatibility/2006" xmlns:a14="http://schemas.microsoft.com/office/drawing/2010/main">
        <mc:Choice Requires="a14">
          <p:sp>
            <p:nvSpPr>
              <p:cNvPr id="54" name="TextBox 53">
                <a:extLst>
                  <a:ext uri="{FF2B5EF4-FFF2-40B4-BE49-F238E27FC236}">
                    <a16:creationId xmlns:a16="http://schemas.microsoft.com/office/drawing/2014/main" id="{A3B85AE7-327F-497D-8AA5-ED3B5394D202}"/>
                  </a:ext>
                </a:extLst>
              </p:cNvPr>
              <p:cNvSpPr txBox="1"/>
              <p:nvPr/>
            </p:nvSpPr>
            <p:spPr>
              <a:xfrm>
                <a:off x="4795581" y="3310360"/>
                <a:ext cx="2439899" cy="1521314"/>
              </a:xfrm>
              <a:prstGeom prst="rect">
                <a:avLst/>
              </a:prstGeom>
              <a:noFill/>
            </p:spPr>
            <p:txBody>
              <a:bodyPr wrap="none" lIns="0" tIns="0" rIns="0" bIns="0"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r>
                        <a:rPr lang="en-US" sz="2400" i="1" smtClean="0">
                          <a:latin typeface="Cambria Math" panose="02040503050406030204" pitchFamily="18" charset="0"/>
                        </a:rPr>
                        <m:t>7</m:t>
                      </m:r>
                      <m:r>
                        <a:rPr lang="en-US" sz="2400" b="0" i="1" smtClean="0">
                          <a:latin typeface="Cambria Math" panose="02040503050406030204" pitchFamily="18" charset="0"/>
                        </a:rPr>
                        <m:t>0</m:t>
                      </m:r>
                      <m:r>
                        <a:rPr lang="en-US" sz="2400" b="0" i="1" noProof="0" smtClean="0">
                          <a:latin typeface="Cambria Math" panose="02040503050406030204" pitchFamily="18" charset="0"/>
                        </a:rPr>
                        <m:t>𝑝</m:t>
                      </m:r>
                      <m:r>
                        <a:rPr kumimoji="0" lang="en-US" sz="2400" b="0" i="1" u="none" strike="noStrike" kern="1200" cap="none" spc="0" normalizeH="0" baseline="0" noProof="0" smtClean="0">
                          <a:ln>
                            <a:noFill/>
                          </a:ln>
                          <a:solidFill>
                            <a:schemeClr val="tx1"/>
                          </a:solidFill>
                          <a:effectLst/>
                          <a:uLnTx/>
                          <a:uFillTx/>
                          <a:latin typeface="Cambria Math" panose="02040503050406030204" pitchFamily="18" charset="0"/>
                          <a:ea typeface="+mn-ea"/>
                          <a:cs typeface="+mn-cs"/>
                        </a:rPr>
                        <m:t>+</m:t>
                      </m:r>
                      <m:f>
                        <m:fPr>
                          <m:ctrlPr>
                            <a:rPr kumimoji="0" lang="en-US" sz="2400" b="0" i="1" u="none" strike="noStrike" kern="1200" cap="none" spc="0" normalizeH="0" baseline="0" noProof="0" smtClean="0">
                              <a:ln>
                                <a:noFill/>
                              </a:ln>
                              <a:solidFill>
                                <a:schemeClr val="tx1"/>
                              </a:solidFill>
                              <a:effectLst/>
                              <a:uLnTx/>
                              <a:uFillTx/>
                              <a:latin typeface="Cambria Math" panose="02040503050406030204" pitchFamily="18" charset="0"/>
                              <a:ea typeface="+mn-ea"/>
                              <a:cs typeface="+mn-cs"/>
                            </a:rPr>
                          </m:ctrlPr>
                        </m:fPr>
                        <m:num>
                          <m:r>
                            <a:rPr kumimoji="0" lang="en-US" sz="2400" b="0" i="1" u="none" strike="noStrike" kern="1200" cap="none" spc="0" normalizeH="0" baseline="0" noProof="0" smtClean="0">
                              <a:ln>
                                <a:noFill/>
                              </a:ln>
                              <a:solidFill>
                                <a:schemeClr val="tx1"/>
                              </a:solidFill>
                              <a:effectLst/>
                              <a:uLnTx/>
                              <a:uFillTx/>
                              <a:latin typeface="Cambria Math" panose="02040503050406030204" pitchFamily="18" charset="0"/>
                              <a:ea typeface="+mn-ea"/>
                              <a:cs typeface="+mn-cs"/>
                            </a:rPr>
                            <m:t>7</m:t>
                          </m:r>
                        </m:num>
                        <m:den>
                          <m:r>
                            <a:rPr kumimoji="0" lang="en-US" sz="2400" b="0" i="1" u="none" strike="noStrike" kern="1200" cap="none" spc="0" normalizeH="0" baseline="0" noProof="0" smtClean="0">
                              <a:ln>
                                <a:noFill/>
                              </a:ln>
                              <a:solidFill>
                                <a:schemeClr val="tx1"/>
                              </a:solidFill>
                              <a:effectLst/>
                              <a:uLnTx/>
                              <a:uFillTx/>
                              <a:latin typeface="Cambria Math" panose="02040503050406030204" pitchFamily="18" charset="0"/>
                              <a:ea typeface="+mn-ea"/>
                              <a:cs typeface="+mn-cs"/>
                            </a:rPr>
                            <m:t>8</m:t>
                          </m:r>
                        </m:den>
                      </m:f>
                      <m:r>
                        <a:rPr kumimoji="0" lang="en-US" sz="2400" b="0" i="1" u="none" strike="noStrike" kern="1200" cap="none" spc="0" normalizeH="0" baseline="0" noProof="0" smtClean="0">
                          <a:ln>
                            <a:noFill/>
                          </a:ln>
                          <a:solidFill>
                            <a:schemeClr val="tx1"/>
                          </a:solidFill>
                          <a:effectLst/>
                          <a:uLnTx/>
                          <a:uFillTx/>
                          <a:latin typeface="Cambria Math" panose="02040503050406030204" pitchFamily="18" charset="0"/>
                          <a:ea typeface="+mn-ea"/>
                          <a:cs typeface="+mn-cs"/>
                        </a:rPr>
                        <m:t>𝑞</m:t>
                      </m:r>
                      <m:r>
                        <a:rPr kumimoji="0" lang="en-US" sz="2400" b="0" i="1" u="none" strike="noStrike" kern="1200" cap="none" spc="0" normalizeH="0" baseline="0" noProof="0" smtClean="0">
                          <a:ln>
                            <a:noFill/>
                          </a:ln>
                          <a:solidFill>
                            <a:schemeClr val="tx1"/>
                          </a:solidFill>
                          <a:effectLst/>
                          <a:uLnTx/>
                          <a:uFillTx/>
                          <a:latin typeface="Cambria Math" panose="02040503050406030204" pitchFamily="18" charset="0"/>
                          <a:ea typeface="+mn-ea"/>
                          <a:cs typeface="+mn-cs"/>
                        </a:rPr>
                        <m:t>=−0.7</m:t>
                      </m:r>
                    </m:oMath>
                  </m:oMathPara>
                </a14:m>
                <a:endParaRPr kumimoji="0" lang="en-US" sz="2400" b="0" i="1" u="none" strike="noStrike" kern="1200" cap="none" spc="0" normalizeH="0" baseline="0" noProof="0" dirty="0">
                  <a:ln>
                    <a:noFill/>
                  </a:ln>
                  <a:solidFill>
                    <a:schemeClr val="tx1"/>
                  </a:solidFill>
                  <a:effectLst/>
                  <a:uLnTx/>
                  <a:uFillTx/>
                  <a:latin typeface="Cambria Math" panose="02040503050406030204" pitchFamily="18"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lang="en-US" sz="900" i="1" dirty="0">
                  <a:latin typeface="Cambria Math" panose="02040503050406030204" pitchFamily="18" charset="0"/>
                </a:endParaRPr>
              </a:p>
              <a:p>
                <a:pPr marL="0" marR="0" lvl="0" indent="0" algn="l" defTabSz="4572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r>
                        <a:rPr lang="en-US" sz="2400" i="1">
                          <a:latin typeface="Cambria Math" panose="02040503050406030204" pitchFamily="18" charset="0"/>
                        </a:rPr>
                        <m:t>1</m:t>
                      </m:r>
                      <m:r>
                        <a:rPr lang="en-US" sz="2400" b="0" i="1" smtClean="0">
                          <a:latin typeface="Cambria Math" panose="02040503050406030204" pitchFamily="18" charset="0"/>
                        </a:rPr>
                        <m:t>2</m:t>
                      </m:r>
                      <m:r>
                        <a:rPr kumimoji="0" lang="en-US" sz="2400" b="0" i="1" u="none" strike="noStrike" kern="1200" cap="none" spc="0" normalizeH="0" baseline="0" noProof="0" smtClean="0">
                          <a:ln>
                            <a:noFill/>
                          </a:ln>
                          <a:solidFill>
                            <a:schemeClr val="tx1"/>
                          </a:solidFill>
                          <a:effectLst/>
                          <a:uLnTx/>
                          <a:uFillTx/>
                          <a:latin typeface="Cambria Math" panose="02040503050406030204" pitchFamily="18" charset="0"/>
                          <a:ea typeface="+mn-ea"/>
                          <a:cs typeface="+mn-cs"/>
                        </a:rPr>
                        <m:t>𝑝</m:t>
                      </m:r>
                      <m:r>
                        <a:rPr kumimoji="0" lang="en-US" sz="2400" b="0" i="1" u="none" strike="noStrike" kern="1200" cap="none" spc="0" normalizeH="0" baseline="0" noProof="0" smtClean="0">
                          <a:ln>
                            <a:noFill/>
                          </a:ln>
                          <a:solidFill>
                            <a:schemeClr val="tx1"/>
                          </a:solidFill>
                          <a:effectLst/>
                          <a:uLnTx/>
                          <a:uFillTx/>
                          <a:latin typeface="Cambria Math" panose="02040503050406030204" pitchFamily="18" charset="0"/>
                          <a:ea typeface="+mn-ea"/>
                          <a:cs typeface="+mn-cs"/>
                        </a:rPr>
                        <m:t>+</m:t>
                      </m:r>
                      <m:f>
                        <m:fPr>
                          <m:ctrlPr>
                            <a:rPr kumimoji="0" lang="en-US" sz="2400" b="0" i="1" u="none" strike="noStrike" kern="1200" cap="none" spc="0" normalizeH="0" baseline="0" noProof="0" smtClean="0">
                              <a:ln>
                                <a:noFill/>
                              </a:ln>
                              <a:solidFill>
                                <a:schemeClr val="tx1"/>
                              </a:solidFill>
                              <a:effectLst/>
                              <a:uLnTx/>
                              <a:uFillTx/>
                              <a:latin typeface="Cambria Math" panose="02040503050406030204" pitchFamily="18" charset="0"/>
                              <a:ea typeface="+mn-ea"/>
                              <a:cs typeface="+mn-cs"/>
                            </a:rPr>
                          </m:ctrlPr>
                        </m:fPr>
                        <m:num>
                          <m:r>
                            <a:rPr kumimoji="0" lang="en-US" sz="2400" b="0" i="1" u="none" strike="noStrike" kern="1200" cap="none" spc="0" normalizeH="0" baseline="0" noProof="0" smtClean="0">
                              <a:ln>
                                <a:noFill/>
                              </a:ln>
                              <a:solidFill>
                                <a:schemeClr val="tx1"/>
                              </a:solidFill>
                              <a:effectLst/>
                              <a:uLnTx/>
                              <a:uFillTx/>
                              <a:latin typeface="Cambria Math" panose="02040503050406030204" pitchFamily="18" charset="0"/>
                              <a:ea typeface="+mn-ea"/>
                              <a:cs typeface="+mn-cs"/>
                            </a:rPr>
                            <m:t>7</m:t>
                          </m:r>
                          <m:r>
                            <a:rPr kumimoji="0" lang="en-US" sz="2400" b="0" i="1" u="none" strike="noStrike" kern="1200" cap="none" spc="0" normalizeH="0" baseline="0" noProof="0" smtClean="0">
                              <a:ln>
                                <a:noFill/>
                              </a:ln>
                              <a:solidFill>
                                <a:schemeClr val="tx1"/>
                              </a:solidFill>
                              <a:effectLst/>
                              <a:uLnTx/>
                              <a:uFillTx/>
                              <a:latin typeface="Cambria Math" panose="02040503050406030204" pitchFamily="18" charset="0"/>
                              <a:ea typeface="+mn-ea"/>
                              <a:cs typeface="+mn-cs"/>
                            </a:rPr>
                            <m:t>𝑞</m:t>
                          </m:r>
                        </m:num>
                        <m:den>
                          <m:r>
                            <a:rPr kumimoji="0" lang="en-US" sz="2400" b="0" i="1" u="none" strike="noStrike" kern="1200" cap="none" spc="0" normalizeH="0" baseline="0" noProof="0" smtClean="0">
                              <a:ln>
                                <a:noFill/>
                              </a:ln>
                              <a:solidFill>
                                <a:schemeClr val="tx1"/>
                              </a:solidFill>
                              <a:effectLst/>
                              <a:uLnTx/>
                              <a:uFillTx/>
                              <a:latin typeface="Cambria Math" panose="02040503050406030204" pitchFamily="18" charset="0"/>
                              <a:ea typeface="+mn-ea"/>
                              <a:cs typeface="+mn-cs"/>
                            </a:rPr>
                            <m:t>8</m:t>
                          </m:r>
                        </m:den>
                      </m:f>
                      <m:r>
                        <a:rPr kumimoji="0" lang="en-US" sz="2400" b="0" i="1" u="none" strike="noStrike" kern="1200" cap="none" spc="0" normalizeH="0" baseline="0" noProof="0" smtClean="0">
                          <a:ln>
                            <a:noFill/>
                          </a:ln>
                          <a:solidFill>
                            <a:schemeClr val="tx1"/>
                          </a:solidFill>
                          <a:effectLst/>
                          <a:uLnTx/>
                          <a:uFillTx/>
                          <a:latin typeface="Cambria Math" panose="02040503050406030204" pitchFamily="18" charset="0"/>
                          <a:ea typeface="+mn-ea"/>
                          <a:cs typeface="+mn-cs"/>
                        </a:rPr>
                        <m:t>=15</m:t>
                      </m:r>
                    </m:oMath>
                  </m:oMathPara>
                </a14:m>
                <a:endParaRPr kumimoji="0" lang="en-GB" sz="2400" b="0" i="0" u="none" strike="noStrike" kern="1200" cap="none" spc="0" normalizeH="0" baseline="0" noProof="0" dirty="0">
                  <a:ln>
                    <a:noFill/>
                  </a:ln>
                  <a:solidFill>
                    <a:schemeClr val="tx1"/>
                  </a:solidFill>
                  <a:effectLst/>
                  <a:uLnTx/>
                  <a:uFillTx/>
                  <a:latin typeface="Calibri" panose="020F0502020204030204"/>
                  <a:ea typeface="+mn-ea"/>
                  <a:cs typeface="+mn-cs"/>
                </a:endParaRPr>
              </a:p>
            </p:txBody>
          </p:sp>
        </mc:Choice>
        <mc:Fallback xmlns="">
          <p:sp>
            <p:nvSpPr>
              <p:cNvPr id="54" name="TextBox 53">
                <a:extLst>
                  <a:ext uri="{FF2B5EF4-FFF2-40B4-BE49-F238E27FC236}">
                    <a16:creationId xmlns:a16="http://schemas.microsoft.com/office/drawing/2014/main" id="{A3B85AE7-327F-497D-8AA5-ED3B5394D202}"/>
                  </a:ext>
                </a:extLst>
              </p:cNvPr>
              <p:cNvSpPr txBox="1">
                <a:spLocks noRot="1" noChangeAspect="1" noMove="1" noResize="1" noEditPoints="1" noAdjustHandles="1" noChangeArrowheads="1" noChangeShapeType="1" noTextEdit="1"/>
              </p:cNvSpPr>
              <p:nvPr/>
            </p:nvSpPr>
            <p:spPr>
              <a:xfrm>
                <a:off x="4795581" y="3310360"/>
                <a:ext cx="2439899" cy="1521314"/>
              </a:xfrm>
              <a:prstGeom prst="rect">
                <a:avLst/>
              </a:prstGeom>
              <a:blipFill>
                <a:blip r:embed="rId11"/>
                <a:stretch>
                  <a:fillRect/>
                </a:stretch>
              </a:blipFill>
            </p:spPr>
            <p:txBody>
              <a:bodyPr/>
              <a:lstStyle/>
              <a:p>
                <a:r>
                  <a:rPr lang="en-GB">
                    <a:noFill/>
                  </a:rPr>
                  <a:t> </a:t>
                </a:r>
              </a:p>
            </p:txBody>
          </p:sp>
        </mc:Fallback>
      </mc:AlternateContent>
      <p:sp>
        <p:nvSpPr>
          <p:cNvPr id="55" name="TextBox 54">
            <a:extLst>
              <a:ext uri="{FF2B5EF4-FFF2-40B4-BE49-F238E27FC236}">
                <a16:creationId xmlns:a16="http://schemas.microsoft.com/office/drawing/2014/main" id="{4985F7C3-F44E-4CE2-A823-1960589FF791}"/>
              </a:ext>
            </a:extLst>
          </p:cNvPr>
          <p:cNvSpPr txBox="1"/>
          <p:nvPr/>
        </p:nvSpPr>
        <p:spPr>
          <a:xfrm>
            <a:off x="7173366" y="3870962"/>
            <a:ext cx="1715773" cy="400110"/>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GB" sz="2000" dirty="0">
                <a:latin typeface="Calibri" panose="020F0502020204030204"/>
              </a:rPr>
              <a:t>Add </a:t>
            </a:r>
            <a:r>
              <a:rPr kumimoji="0" lang="en-GB" sz="2000" b="0" i="0" u="none" strike="noStrike" kern="1200" cap="none" spc="0" normalizeH="0" baseline="0" noProof="0" dirty="0">
                <a:ln>
                  <a:noFill/>
                </a:ln>
                <a:effectLst/>
                <a:uLnTx/>
                <a:uFillTx/>
                <a:latin typeface="Calibri" panose="020F0502020204030204"/>
                <a:ea typeface="+mn-ea"/>
                <a:cs typeface="+mn-cs"/>
              </a:rPr>
              <a:t>/ </a:t>
            </a:r>
            <a:r>
              <a:rPr lang="en-GB" sz="2000" dirty="0">
                <a:latin typeface="Calibri" panose="020F0502020204030204"/>
              </a:rPr>
              <a:t>Subtract</a:t>
            </a:r>
            <a:endParaRPr kumimoji="0" lang="en-GB" sz="2000" b="0" i="0" u="none" strike="noStrike" kern="1200" cap="none" spc="0" normalizeH="0" baseline="0" noProof="0" dirty="0">
              <a:ln>
                <a:noFill/>
              </a:ln>
              <a:effectLst/>
              <a:uLnTx/>
              <a:uFillTx/>
              <a:latin typeface="Calibri" panose="020F0502020204030204"/>
              <a:ea typeface="+mn-ea"/>
              <a:cs typeface="+mn-cs"/>
            </a:endParaRPr>
          </a:p>
        </p:txBody>
      </p:sp>
      <mc:AlternateContent xmlns:mc="http://schemas.openxmlformats.org/markup-compatibility/2006" xmlns:a14="http://schemas.microsoft.com/office/drawing/2010/main">
        <mc:Choice Requires="a14">
          <p:sp>
            <p:nvSpPr>
              <p:cNvPr id="56" name="TextBox 55">
                <a:extLst>
                  <a:ext uri="{FF2B5EF4-FFF2-40B4-BE49-F238E27FC236}">
                    <a16:creationId xmlns:a16="http://schemas.microsoft.com/office/drawing/2014/main" id="{CF63E3F5-F97B-406B-8D66-0135C0806F9C}"/>
                  </a:ext>
                </a:extLst>
              </p:cNvPr>
              <p:cNvSpPr txBox="1"/>
              <p:nvPr/>
            </p:nvSpPr>
            <p:spPr>
              <a:xfrm>
                <a:off x="4901448" y="5139688"/>
                <a:ext cx="2404633" cy="1523750"/>
              </a:xfrm>
              <a:prstGeom prst="rect">
                <a:avLst/>
              </a:prstGeom>
              <a:noFill/>
            </p:spPr>
            <p:txBody>
              <a:bodyPr wrap="none" lIns="0" tIns="0" rIns="0" bIns="0"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r>
                        <a:rPr lang="en-US" sz="2400" i="1" smtClean="0">
                          <a:latin typeface="Cambria Math" panose="02040503050406030204" pitchFamily="18" charset="0"/>
                        </a:rPr>
                        <m:t>2</m:t>
                      </m:r>
                      <m:r>
                        <a:rPr lang="en-US" sz="2400" b="0" i="1" smtClean="0">
                          <a:latin typeface="Cambria Math" panose="02040503050406030204" pitchFamily="18" charset="0"/>
                        </a:rPr>
                        <m:t>3</m:t>
                      </m:r>
                      <m:r>
                        <a:rPr lang="en-US" sz="2400" b="0" i="1" noProof="0" smtClean="0">
                          <a:latin typeface="Cambria Math" panose="02040503050406030204" pitchFamily="18" charset="0"/>
                        </a:rPr>
                        <m:t>𝑝</m:t>
                      </m:r>
                      <m:r>
                        <a:rPr lang="en-US" sz="2400" b="0" i="1" noProof="0" smtClean="0">
                          <a:latin typeface="Cambria Math" panose="02040503050406030204" pitchFamily="18" charset="0"/>
                        </a:rPr>
                        <m:t>+</m:t>
                      </m:r>
                      <m:f>
                        <m:fPr>
                          <m:ctrlPr>
                            <a:rPr kumimoji="0" lang="en-US" sz="2400" b="0" i="1" u="none" strike="noStrike" kern="1200" cap="none" spc="0" normalizeH="0" baseline="0" noProof="0" smtClean="0">
                              <a:ln>
                                <a:noFill/>
                              </a:ln>
                              <a:solidFill>
                                <a:schemeClr val="tx1"/>
                              </a:solidFill>
                              <a:effectLst/>
                              <a:uLnTx/>
                              <a:uFillTx/>
                              <a:latin typeface="Cambria Math" panose="02040503050406030204" pitchFamily="18" charset="0"/>
                              <a:ea typeface="+mn-ea"/>
                              <a:cs typeface="+mn-cs"/>
                            </a:rPr>
                          </m:ctrlPr>
                        </m:fPr>
                        <m:num>
                          <m:r>
                            <a:rPr kumimoji="0" lang="en-US" sz="2400" b="0" i="1" u="none" strike="noStrike" kern="1200" cap="none" spc="0" normalizeH="0" baseline="0" noProof="0" smtClean="0">
                              <a:ln>
                                <a:noFill/>
                              </a:ln>
                              <a:solidFill>
                                <a:schemeClr val="tx1"/>
                              </a:solidFill>
                              <a:effectLst/>
                              <a:uLnTx/>
                              <a:uFillTx/>
                              <a:latin typeface="Cambria Math" panose="02040503050406030204" pitchFamily="18" charset="0"/>
                              <a:ea typeface="+mn-ea"/>
                              <a:cs typeface="+mn-cs"/>
                            </a:rPr>
                            <m:t>7</m:t>
                          </m:r>
                        </m:num>
                        <m:den>
                          <m:r>
                            <a:rPr kumimoji="0" lang="en-US" sz="2400" b="0" i="1" u="none" strike="noStrike" kern="1200" cap="none" spc="0" normalizeH="0" baseline="0" noProof="0" smtClean="0">
                              <a:ln>
                                <a:noFill/>
                              </a:ln>
                              <a:solidFill>
                                <a:schemeClr val="tx1"/>
                              </a:solidFill>
                              <a:effectLst/>
                              <a:uLnTx/>
                              <a:uFillTx/>
                              <a:latin typeface="Cambria Math" panose="02040503050406030204" pitchFamily="18" charset="0"/>
                              <a:ea typeface="+mn-ea"/>
                              <a:cs typeface="+mn-cs"/>
                            </a:rPr>
                            <m:t>8</m:t>
                          </m:r>
                        </m:den>
                      </m:f>
                      <m:r>
                        <a:rPr kumimoji="0" lang="en-US" sz="2400" b="0" i="1" u="none" strike="noStrike" kern="1200" cap="none" spc="0" normalizeH="0" baseline="0" noProof="0" smtClean="0">
                          <a:ln>
                            <a:noFill/>
                          </a:ln>
                          <a:solidFill>
                            <a:schemeClr val="tx1"/>
                          </a:solidFill>
                          <a:effectLst/>
                          <a:uLnTx/>
                          <a:uFillTx/>
                          <a:latin typeface="Cambria Math" panose="02040503050406030204" pitchFamily="18" charset="0"/>
                          <a:ea typeface="+mn-ea"/>
                          <a:cs typeface="+mn-cs"/>
                        </a:rPr>
                        <m:t>𝑞</m:t>
                      </m:r>
                      <m:r>
                        <a:rPr kumimoji="0" lang="en-US" sz="2400" b="0" i="1" u="none" strike="noStrike" kern="1200" cap="none" spc="0" normalizeH="0" baseline="0" noProof="0" smtClean="0">
                          <a:ln>
                            <a:noFill/>
                          </a:ln>
                          <a:solidFill>
                            <a:schemeClr val="tx1"/>
                          </a:solidFill>
                          <a:effectLst/>
                          <a:uLnTx/>
                          <a:uFillTx/>
                          <a:latin typeface="Cambria Math" panose="02040503050406030204" pitchFamily="18" charset="0"/>
                          <a:ea typeface="+mn-ea"/>
                          <a:cs typeface="+mn-cs"/>
                        </a:rPr>
                        <m:t>=−0.7</m:t>
                      </m:r>
                    </m:oMath>
                  </m:oMathPara>
                </a14:m>
                <a:endParaRPr kumimoji="0" lang="en-US" sz="2400" b="0" i="1" u="none" strike="noStrike" kern="1200" cap="none" spc="0" normalizeH="0" baseline="0" noProof="0" dirty="0">
                  <a:ln>
                    <a:noFill/>
                  </a:ln>
                  <a:solidFill>
                    <a:schemeClr val="tx1"/>
                  </a:solidFill>
                  <a:effectLst/>
                  <a:uLnTx/>
                  <a:uFillTx/>
                  <a:latin typeface="Cambria Math" panose="02040503050406030204" pitchFamily="18"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lang="en-US" sz="900" i="1" dirty="0">
                  <a:latin typeface="Cambria Math" panose="02040503050406030204" pitchFamily="18" charset="0"/>
                </a:endParaRPr>
              </a:p>
              <a:p>
                <a:pPr marL="0" marR="0" lvl="0" indent="0" algn="l" defTabSz="4572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f>
                        <m:fPr>
                          <m:ctrlPr>
                            <a:rPr kumimoji="0" lang="en-US" sz="2400" b="0" i="1" u="none" strike="noStrike" kern="1200" cap="none" spc="0" normalizeH="0" baseline="0" noProof="0" smtClean="0">
                              <a:ln>
                                <a:noFill/>
                              </a:ln>
                              <a:solidFill>
                                <a:schemeClr val="tx1"/>
                              </a:solidFill>
                              <a:effectLst/>
                              <a:uLnTx/>
                              <a:uFillTx/>
                              <a:latin typeface="Cambria Math" panose="02040503050406030204" pitchFamily="18" charset="0"/>
                              <a:ea typeface="+mn-ea"/>
                              <a:cs typeface="+mn-cs"/>
                            </a:rPr>
                          </m:ctrlPr>
                        </m:fPr>
                        <m:num>
                          <m:r>
                            <a:rPr kumimoji="0" lang="en-US" sz="2400" b="0" i="1" u="none" strike="noStrike" kern="1200" cap="none" spc="0" normalizeH="0" baseline="0" noProof="0" smtClean="0">
                              <a:ln>
                                <a:noFill/>
                              </a:ln>
                              <a:solidFill>
                                <a:schemeClr val="tx1"/>
                              </a:solidFill>
                              <a:effectLst/>
                              <a:uLnTx/>
                              <a:uFillTx/>
                              <a:latin typeface="Cambria Math" panose="02040503050406030204" pitchFamily="18" charset="0"/>
                              <a:ea typeface="+mn-ea"/>
                              <a:cs typeface="+mn-cs"/>
                            </a:rPr>
                            <m:t>7</m:t>
                          </m:r>
                          <m:r>
                            <a:rPr kumimoji="0" lang="en-US" sz="2400" b="0" i="1" u="none" strike="noStrike" kern="1200" cap="none" spc="0" normalizeH="0" baseline="0" noProof="0" smtClean="0">
                              <a:ln>
                                <a:noFill/>
                              </a:ln>
                              <a:solidFill>
                                <a:schemeClr val="tx1"/>
                              </a:solidFill>
                              <a:effectLst/>
                              <a:uLnTx/>
                              <a:uFillTx/>
                              <a:latin typeface="Cambria Math" panose="02040503050406030204" pitchFamily="18" charset="0"/>
                              <a:ea typeface="+mn-ea"/>
                              <a:cs typeface="+mn-cs"/>
                            </a:rPr>
                            <m:t>𝑞</m:t>
                          </m:r>
                        </m:num>
                        <m:den>
                          <m:r>
                            <a:rPr kumimoji="0" lang="en-US" sz="2400" b="0" i="1" u="none" strike="noStrike" kern="1200" cap="none" spc="0" normalizeH="0" baseline="0" noProof="0" smtClean="0">
                              <a:ln>
                                <a:noFill/>
                              </a:ln>
                              <a:solidFill>
                                <a:schemeClr val="tx1"/>
                              </a:solidFill>
                              <a:effectLst/>
                              <a:uLnTx/>
                              <a:uFillTx/>
                              <a:latin typeface="Cambria Math" panose="02040503050406030204" pitchFamily="18" charset="0"/>
                              <a:ea typeface="+mn-ea"/>
                              <a:cs typeface="+mn-cs"/>
                            </a:rPr>
                            <m:t>8</m:t>
                          </m:r>
                        </m:den>
                      </m:f>
                      <m:r>
                        <a:rPr kumimoji="0" lang="en-US" sz="2400" b="0" i="1" u="none" strike="noStrike" kern="1200" cap="none" spc="0" normalizeH="0" baseline="0" noProof="0" smtClean="0">
                          <a:ln>
                            <a:noFill/>
                          </a:ln>
                          <a:solidFill>
                            <a:schemeClr val="tx1"/>
                          </a:solidFill>
                          <a:effectLst/>
                          <a:uLnTx/>
                          <a:uFillTx/>
                          <a:latin typeface="Cambria Math" panose="02040503050406030204" pitchFamily="18" charset="0"/>
                          <a:ea typeface="+mn-ea"/>
                          <a:cs typeface="+mn-cs"/>
                        </a:rPr>
                        <m:t>−</m:t>
                      </m:r>
                      <m:f>
                        <m:fPr>
                          <m:ctrlPr>
                            <a:rPr kumimoji="0" lang="en-US" sz="2400" b="0" i="1" u="none" strike="noStrike" kern="1200" cap="none" spc="0" normalizeH="0" baseline="0" noProof="0" smtClean="0">
                              <a:ln>
                                <a:noFill/>
                              </a:ln>
                              <a:solidFill>
                                <a:schemeClr val="tx1"/>
                              </a:solidFill>
                              <a:effectLst/>
                              <a:uLnTx/>
                              <a:uFillTx/>
                              <a:latin typeface="Cambria Math" panose="02040503050406030204" pitchFamily="18" charset="0"/>
                              <a:ea typeface="+mn-ea"/>
                              <a:cs typeface="+mn-cs"/>
                            </a:rPr>
                          </m:ctrlPr>
                        </m:fPr>
                        <m:num>
                          <m:r>
                            <a:rPr kumimoji="0" lang="en-US" sz="2400" b="0" i="1" u="none" strike="noStrike" kern="1200" cap="none" spc="0" normalizeH="0" baseline="0" noProof="0" smtClean="0">
                              <a:ln>
                                <a:noFill/>
                              </a:ln>
                              <a:solidFill>
                                <a:schemeClr val="tx1"/>
                              </a:solidFill>
                              <a:effectLst/>
                              <a:uLnTx/>
                              <a:uFillTx/>
                              <a:latin typeface="Cambria Math" panose="02040503050406030204" pitchFamily="18" charset="0"/>
                              <a:ea typeface="+mn-ea"/>
                              <a:cs typeface="+mn-cs"/>
                            </a:rPr>
                            <m:t>39</m:t>
                          </m:r>
                          <m:r>
                            <a:rPr kumimoji="0" lang="en-US" sz="2400" b="0" i="1" u="none" strike="noStrike" kern="1200" cap="none" spc="0" normalizeH="0" baseline="0" noProof="0" smtClean="0">
                              <a:ln>
                                <a:noFill/>
                              </a:ln>
                              <a:solidFill>
                                <a:schemeClr val="tx1"/>
                              </a:solidFill>
                              <a:effectLst/>
                              <a:uLnTx/>
                              <a:uFillTx/>
                              <a:latin typeface="Cambria Math" panose="02040503050406030204" pitchFamily="18" charset="0"/>
                              <a:ea typeface="+mn-ea"/>
                              <a:cs typeface="+mn-cs"/>
                            </a:rPr>
                            <m:t>𝑝</m:t>
                          </m:r>
                        </m:num>
                        <m:den>
                          <m:r>
                            <a:rPr kumimoji="0" lang="en-US" sz="2400" b="0" i="1" u="none" strike="noStrike" kern="1200" cap="none" spc="0" normalizeH="0" baseline="0" noProof="0" smtClean="0">
                              <a:ln>
                                <a:noFill/>
                              </a:ln>
                              <a:solidFill>
                                <a:schemeClr val="tx1"/>
                              </a:solidFill>
                              <a:effectLst/>
                              <a:uLnTx/>
                              <a:uFillTx/>
                              <a:latin typeface="Cambria Math" panose="02040503050406030204" pitchFamily="18" charset="0"/>
                              <a:ea typeface="+mn-ea"/>
                              <a:cs typeface="+mn-cs"/>
                            </a:rPr>
                            <m:t>3</m:t>
                          </m:r>
                        </m:den>
                      </m:f>
                      <m:r>
                        <a:rPr kumimoji="0" lang="en-US" sz="2400" b="0" i="1" u="none" strike="noStrike" kern="1200" cap="none" spc="0" normalizeH="0" baseline="0" noProof="0" smtClean="0">
                          <a:ln>
                            <a:noFill/>
                          </a:ln>
                          <a:solidFill>
                            <a:schemeClr val="tx1"/>
                          </a:solidFill>
                          <a:effectLst/>
                          <a:uLnTx/>
                          <a:uFillTx/>
                          <a:latin typeface="Cambria Math" panose="02040503050406030204" pitchFamily="18" charset="0"/>
                          <a:ea typeface="+mn-ea"/>
                          <a:cs typeface="+mn-cs"/>
                        </a:rPr>
                        <m:t>=15</m:t>
                      </m:r>
                    </m:oMath>
                  </m:oMathPara>
                </a14:m>
                <a:endParaRPr kumimoji="0" lang="en-GB" sz="2400" b="0" i="0" u="none" strike="noStrike" kern="1200" cap="none" spc="0" normalizeH="0" baseline="0" noProof="0" dirty="0">
                  <a:ln>
                    <a:noFill/>
                  </a:ln>
                  <a:solidFill>
                    <a:schemeClr val="tx1"/>
                  </a:solidFill>
                  <a:effectLst/>
                  <a:uLnTx/>
                  <a:uFillTx/>
                  <a:latin typeface="Calibri" panose="020F0502020204030204"/>
                  <a:ea typeface="+mn-ea"/>
                  <a:cs typeface="+mn-cs"/>
                </a:endParaRPr>
              </a:p>
            </p:txBody>
          </p:sp>
        </mc:Choice>
        <mc:Fallback xmlns="">
          <p:sp>
            <p:nvSpPr>
              <p:cNvPr id="56" name="TextBox 55">
                <a:extLst>
                  <a:ext uri="{FF2B5EF4-FFF2-40B4-BE49-F238E27FC236}">
                    <a16:creationId xmlns:a16="http://schemas.microsoft.com/office/drawing/2014/main" id="{CF63E3F5-F97B-406B-8D66-0135C0806F9C}"/>
                  </a:ext>
                </a:extLst>
              </p:cNvPr>
              <p:cNvSpPr txBox="1">
                <a:spLocks noRot="1" noChangeAspect="1" noMove="1" noResize="1" noEditPoints="1" noAdjustHandles="1" noChangeArrowheads="1" noChangeShapeType="1" noTextEdit="1"/>
              </p:cNvSpPr>
              <p:nvPr/>
            </p:nvSpPr>
            <p:spPr>
              <a:xfrm>
                <a:off x="4901448" y="5139688"/>
                <a:ext cx="2404633" cy="1523750"/>
              </a:xfrm>
              <a:prstGeom prst="rect">
                <a:avLst/>
              </a:prstGeom>
              <a:blipFill>
                <a:blip r:embed="rId12"/>
                <a:stretch>
                  <a:fillRect/>
                </a:stretch>
              </a:blipFill>
            </p:spPr>
            <p:txBody>
              <a:bodyPr/>
              <a:lstStyle/>
              <a:p>
                <a:r>
                  <a:rPr lang="en-GB">
                    <a:noFill/>
                  </a:rPr>
                  <a:t> </a:t>
                </a:r>
              </a:p>
            </p:txBody>
          </p:sp>
        </mc:Fallback>
      </mc:AlternateContent>
      <p:sp>
        <p:nvSpPr>
          <p:cNvPr id="57" name="TextBox 56">
            <a:extLst>
              <a:ext uri="{FF2B5EF4-FFF2-40B4-BE49-F238E27FC236}">
                <a16:creationId xmlns:a16="http://schemas.microsoft.com/office/drawing/2014/main" id="{87CC8762-B340-497A-A1B9-89CE848C33C2}"/>
              </a:ext>
            </a:extLst>
          </p:cNvPr>
          <p:cNvSpPr txBox="1"/>
          <p:nvPr/>
        </p:nvSpPr>
        <p:spPr>
          <a:xfrm>
            <a:off x="7341347" y="5787029"/>
            <a:ext cx="1715773" cy="400110"/>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GB" sz="2000" dirty="0">
                <a:latin typeface="Calibri" panose="020F0502020204030204"/>
              </a:rPr>
              <a:t>Add </a:t>
            </a:r>
            <a:r>
              <a:rPr kumimoji="0" lang="en-GB" sz="2000" b="0" i="0" u="none" strike="noStrike" kern="1200" cap="none" spc="0" normalizeH="0" baseline="0" noProof="0" dirty="0">
                <a:ln>
                  <a:noFill/>
                </a:ln>
                <a:effectLst/>
                <a:uLnTx/>
                <a:uFillTx/>
                <a:latin typeface="Calibri" panose="020F0502020204030204"/>
                <a:ea typeface="+mn-ea"/>
                <a:cs typeface="+mn-cs"/>
              </a:rPr>
              <a:t>/ </a:t>
            </a:r>
            <a:r>
              <a:rPr lang="en-GB" sz="2000" dirty="0">
                <a:latin typeface="Calibri" panose="020F0502020204030204"/>
              </a:rPr>
              <a:t>Subtract</a:t>
            </a:r>
            <a:endParaRPr kumimoji="0" lang="en-GB" sz="2000" b="0" i="0" u="none" strike="noStrike" kern="1200" cap="none" spc="0" normalizeH="0" baseline="0" noProof="0" dirty="0">
              <a:ln>
                <a:noFill/>
              </a:ln>
              <a:effectLst/>
              <a:uLnTx/>
              <a:uFillTx/>
              <a:latin typeface="Calibri" panose="020F0502020204030204"/>
              <a:ea typeface="+mn-ea"/>
              <a:cs typeface="+mn-cs"/>
            </a:endParaRPr>
          </a:p>
        </p:txBody>
      </p:sp>
      <p:sp>
        <p:nvSpPr>
          <p:cNvPr id="58" name="Oval 57">
            <a:extLst>
              <a:ext uri="{FF2B5EF4-FFF2-40B4-BE49-F238E27FC236}">
                <a16:creationId xmlns:a16="http://schemas.microsoft.com/office/drawing/2014/main" id="{E8B74F59-D0E7-4CB4-AF2B-14F7333A4760}"/>
              </a:ext>
            </a:extLst>
          </p:cNvPr>
          <p:cNvSpPr/>
          <p:nvPr/>
        </p:nvSpPr>
        <p:spPr>
          <a:xfrm>
            <a:off x="2670186" y="338962"/>
            <a:ext cx="578069" cy="578069"/>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59" name="Oval 58">
            <a:extLst>
              <a:ext uri="{FF2B5EF4-FFF2-40B4-BE49-F238E27FC236}">
                <a16:creationId xmlns:a16="http://schemas.microsoft.com/office/drawing/2014/main" id="{16927C9C-1EE1-4BA4-8145-81CEB019DD3A}"/>
              </a:ext>
            </a:extLst>
          </p:cNvPr>
          <p:cNvSpPr/>
          <p:nvPr/>
        </p:nvSpPr>
        <p:spPr>
          <a:xfrm>
            <a:off x="3302266" y="1453790"/>
            <a:ext cx="1073886" cy="578069"/>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60" name="Oval 59">
            <a:extLst>
              <a:ext uri="{FF2B5EF4-FFF2-40B4-BE49-F238E27FC236}">
                <a16:creationId xmlns:a16="http://schemas.microsoft.com/office/drawing/2014/main" id="{886602DF-C098-4343-902A-D72131CCEB90}"/>
              </a:ext>
            </a:extLst>
          </p:cNvPr>
          <p:cNvSpPr/>
          <p:nvPr/>
        </p:nvSpPr>
        <p:spPr>
          <a:xfrm>
            <a:off x="3302266" y="2580276"/>
            <a:ext cx="1073886" cy="578069"/>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61" name="Oval 60">
            <a:extLst>
              <a:ext uri="{FF2B5EF4-FFF2-40B4-BE49-F238E27FC236}">
                <a16:creationId xmlns:a16="http://schemas.microsoft.com/office/drawing/2014/main" id="{36915C74-36E6-47C1-B2DC-FE7ABC386016}"/>
              </a:ext>
            </a:extLst>
          </p:cNvPr>
          <p:cNvSpPr/>
          <p:nvPr/>
        </p:nvSpPr>
        <p:spPr>
          <a:xfrm>
            <a:off x="3361834" y="3731172"/>
            <a:ext cx="1073886" cy="578069"/>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62" name="Oval 61">
            <a:extLst>
              <a:ext uri="{FF2B5EF4-FFF2-40B4-BE49-F238E27FC236}">
                <a16:creationId xmlns:a16="http://schemas.microsoft.com/office/drawing/2014/main" id="{A5342092-274C-4611-B11F-435B1A6A506B}"/>
              </a:ext>
            </a:extLst>
          </p:cNvPr>
          <p:cNvSpPr/>
          <p:nvPr/>
        </p:nvSpPr>
        <p:spPr>
          <a:xfrm>
            <a:off x="3214823" y="4875196"/>
            <a:ext cx="1073886" cy="578069"/>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63" name="Oval 62">
            <a:extLst>
              <a:ext uri="{FF2B5EF4-FFF2-40B4-BE49-F238E27FC236}">
                <a16:creationId xmlns:a16="http://schemas.microsoft.com/office/drawing/2014/main" id="{23E31534-576C-443A-82E3-DC242C1D70AA}"/>
              </a:ext>
            </a:extLst>
          </p:cNvPr>
          <p:cNvSpPr/>
          <p:nvPr/>
        </p:nvSpPr>
        <p:spPr>
          <a:xfrm>
            <a:off x="3346412" y="5897670"/>
            <a:ext cx="1073886" cy="578069"/>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64" name="Oval 63">
            <a:extLst>
              <a:ext uri="{FF2B5EF4-FFF2-40B4-BE49-F238E27FC236}">
                <a16:creationId xmlns:a16="http://schemas.microsoft.com/office/drawing/2014/main" id="{28EBFB72-DC44-40AC-A458-9DF51FFE2786}"/>
              </a:ext>
            </a:extLst>
          </p:cNvPr>
          <p:cNvSpPr/>
          <p:nvPr/>
        </p:nvSpPr>
        <p:spPr>
          <a:xfrm>
            <a:off x="7363136" y="289549"/>
            <a:ext cx="551671" cy="578069"/>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65" name="Oval 64">
            <a:extLst>
              <a:ext uri="{FF2B5EF4-FFF2-40B4-BE49-F238E27FC236}">
                <a16:creationId xmlns:a16="http://schemas.microsoft.com/office/drawing/2014/main" id="{791F402B-28C0-48AF-ABF9-29B868946825}"/>
              </a:ext>
            </a:extLst>
          </p:cNvPr>
          <p:cNvSpPr/>
          <p:nvPr/>
        </p:nvSpPr>
        <p:spPr>
          <a:xfrm>
            <a:off x="7235480" y="1864378"/>
            <a:ext cx="551671" cy="578069"/>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66" name="Oval 65">
            <a:extLst>
              <a:ext uri="{FF2B5EF4-FFF2-40B4-BE49-F238E27FC236}">
                <a16:creationId xmlns:a16="http://schemas.microsoft.com/office/drawing/2014/main" id="{D2EF85B0-F5EE-4EE4-9ABE-AB04B33E646D}"/>
              </a:ext>
            </a:extLst>
          </p:cNvPr>
          <p:cNvSpPr/>
          <p:nvPr/>
        </p:nvSpPr>
        <p:spPr>
          <a:xfrm>
            <a:off x="7795882" y="3776994"/>
            <a:ext cx="1093257" cy="578069"/>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67" name="Oval 66">
            <a:extLst>
              <a:ext uri="{FF2B5EF4-FFF2-40B4-BE49-F238E27FC236}">
                <a16:creationId xmlns:a16="http://schemas.microsoft.com/office/drawing/2014/main" id="{5D860E51-99F6-4973-BF36-AADAACAE2085}"/>
              </a:ext>
            </a:extLst>
          </p:cNvPr>
          <p:cNvSpPr/>
          <p:nvPr/>
        </p:nvSpPr>
        <p:spPr>
          <a:xfrm>
            <a:off x="7368178" y="5698049"/>
            <a:ext cx="546629" cy="578069"/>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68" name="Oval 67">
            <a:extLst>
              <a:ext uri="{FF2B5EF4-FFF2-40B4-BE49-F238E27FC236}">
                <a16:creationId xmlns:a16="http://schemas.microsoft.com/office/drawing/2014/main" id="{1C110A44-86D4-4D50-9DA8-B75736639B8B}"/>
              </a:ext>
            </a:extLst>
          </p:cNvPr>
          <p:cNvSpPr/>
          <p:nvPr/>
        </p:nvSpPr>
        <p:spPr>
          <a:xfrm>
            <a:off x="7987106" y="5698049"/>
            <a:ext cx="997714" cy="578069"/>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34" name="TextBox 33">
            <a:extLst>
              <a:ext uri="{FF2B5EF4-FFF2-40B4-BE49-F238E27FC236}">
                <a16:creationId xmlns:a16="http://schemas.microsoft.com/office/drawing/2014/main" id="{02A8205C-C0FB-4280-8457-526ECDD9BD8A}"/>
              </a:ext>
            </a:extLst>
          </p:cNvPr>
          <p:cNvSpPr txBox="1"/>
          <p:nvPr/>
        </p:nvSpPr>
        <p:spPr>
          <a:xfrm>
            <a:off x="7824866" y="6595979"/>
            <a:ext cx="1319134" cy="276999"/>
          </a:xfrm>
          <a:prstGeom prst="rect">
            <a:avLst/>
          </a:prstGeom>
          <a:solidFill>
            <a:schemeClr val="tx1"/>
          </a:solidFill>
        </p:spPr>
        <p:txBody>
          <a:bodyPr wrap="square" rtlCol="0">
            <a:spAutoFit/>
          </a:bodyPr>
          <a:lstStyle/>
          <a:p>
            <a:r>
              <a:rPr lang="en-GB" sz="1200" dirty="0">
                <a:solidFill>
                  <a:schemeClr val="bg1"/>
                </a:solidFill>
              </a:rPr>
              <a:t>@</a:t>
            </a:r>
            <a:r>
              <a:rPr lang="en-GB" sz="1200" dirty="0" err="1">
                <a:solidFill>
                  <a:schemeClr val="bg1"/>
                </a:solidFill>
              </a:rPr>
              <a:t>mrdrapermaths</a:t>
            </a:r>
            <a:endParaRPr lang="en-GB" sz="1200" dirty="0">
              <a:solidFill>
                <a:schemeClr val="bg1"/>
              </a:solidFill>
            </a:endParaRPr>
          </a:p>
        </p:txBody>
      </p:sp>
    </p:spTree>
    <p:extLst>
      <p:ext uri="{BB962C8B-B14F-4D97-AF65-F5344CB8AC3E}">
        <p14:creationId xmlns:p14="http://schemas.microsoft.com/office/powerpoint/2010/main" val="1351884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7"/>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7"/>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48"/>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60"/>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40"/>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49"/>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61"/>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46"/>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50"/>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62"/>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38"/>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grpId="0" nodeType="clickEffect">
                                  <p:stCondLst>
                                    <p:cond delay="0"/>
                                  </p:stCondLst>
                                  <p:childTnLst>
                                    <p:set>
                                      <p:cBhvr>
                                        <p:cTn id="70" dur="1" fill="hold">
                                          <p:stCondLst>
                                            <p:cond delay="0"/>
                                          </p:stCondLst>
                                        </p:cTn>
                                        <p:tgtEl>
                                          <p:spTgt spid="51"/>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grpId="0" nodeType="clickEffect">
                                  <p:stCondLst>
                                    <p:cond delay="0"/>
                                  </p:stCondLst>
                                  <p:childTnLst>
                                    <p:set>
                                      <p:cBhvr>
                                        <p:cTn id="74" dur="1" fill="hold">
                                          <p:stCondLst>
                                            <p:cond delay="0"/>
                                          </p:stCondLst>
                                        </p:cTn>
                                        <p:tgtEl>
                                          <p:spTgt spid="63"/>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grpId="0" nodeType="clickEffect">
                                  <p:stCondLst>
                                    <p:cond delay="0"/>
                                  </p:stCondLst>
                                  <p:childTnLst>
                                    <p:set>
                                      <p:cBhvr>
                                        <p:cTn id="78" dur="1" fill="hold">
                                          <p:stCondLst>
                                            <p:cond delay="0"/>
                                          </p:stCondLst>
                                        </p:cTn>
                                        <p:tgtEl>
                                          <p:spTgt spid="41"/>
                                        </p:tgtEl>
                                        <p:attrNameLst>
                                          <p:attrName>style.visibility</p:attrName>
                                        </p:attrNameLst>
                                      </p:cBhvr>
                                      <p:to>
                                        <p:strVal val="visible"/>
                                      </p:to>
                                    </p:set>
                                  </p:childTnLst>
                                </p:cTn>
                              </p:par>
                            </p:childTnLst>
                          </p:cTn>
                        </p:par>
                      </p:childTnLst>
                    </p:cTn>
                  </p:par>
                  <p:par>
                    <p:cTn id="79" fill="hold">
                      <p:stCondLst>
                        <p:cond delay="indefinite"/>
                      </p:stCondLst>
                      <p:childTnLst>
                        <p:par>
                          <p:cTn id="80" fill="hold">
                            <p:stCondLst>
                              <p:cond delay="0"/>
                            </p:stCondLst>
                            <p:childTnLst>
                              <p:par>
                                <p:cTn id="81" presetID="1" presetClass="entr" presetSubtype="0" fill="hold" grpId="0" nodeType="clickEffect">
                                  <p:stCondLst>
                                    <p:cond delay="0"/>
                                  </p:stCondLst>
                                  <p:childTnLst>
                                    <p:set>
                                      <p:cBhvr>
                                        <p:cTn id="82" dur="1" fill="hold">
                                          <p:stCondLst>
                                            <p:cond delay="0"/>
                                          </p:stCondLst>
                                        </p:cTn>
                                        <p:tgtEl>
                                          <p:spTgt spid="52"/>
                                        </p:tgtEl>
                                        <p:attrNameLst>
                                          <p:attrName>style.visibility</p:attrName>
                                        </p:attrNameLst>
                                      </p:cBhvr>
                                      <p:to>
                                        <p:strVal val="visible"/>
                                      </p:to>
                                    </p:set>
                                  </p:childTnLst>
                                </p:cTn>
                              </p:par>
                            </p:childTnLst>
                          </p:cTn>
                        </p:par>
                      </p:childTnLst>
                    </p:cTn>
                  </p:par>
                  <p:par>
                    <p:cTn id="83" fill="hold">
                      <p:stCondLst>
                        <p:cond delay="indefinite"/>
                      </p:stCondLst>
                      <p:childTnLst>
                        <p:par>
                          <p:cTn id="84" fill="hold">
                            <p:stCondLst>
                              <p:cond delay="0"/>
                            </p:stCondLst>
                            <p:childTnLst>
                              <p:par>
                                <p:cTn id="85" presetID="1" presetClass="entr" presetSubtype="0" fill="hold" grpId="0" nodeType="clickEffect">
                                  <p:stCondLst>
                                    <p:cond delay="0"/>
                                  </p:stCondLst>
                                  <p:childTnLst>
                                    <p:set>
                                      <p:cBhvr>
                                        <p:cTn id="86" dur="1" fill="hold">
                                          <p:stCondLst>
                                            <p:cond delay="0"/>
                                          </p:stCondLst>
                                        </p:cTn>
                                        <p:tgtEl>
                                          <p:spTgt spid="64"/>
                                        </p:tgtEl>
                                        <p:attrNameLst>
                                          <p:attrName>style.visibility</p:attrName>
                                        </p:attrNameLst>
                                      </p:cBhvr>
                                      <p:to>
                                        <p:strVal val="visible"/>
                                      </p:to>
                                    </p:set>
                                  </p:childTnLst>
                                </p:cTn>
                              </p:par>
                            </p:childTnLst>
                          </p:cTn>
                        </p:par>
                      </p:childTnLst>
                    </p:cTn>
                  </p:par>
                  <p:par>
                    <p:cTn id="87" fill="hold">
                      <p:stCondLst>
                        <p:cond delay="indefinite"/>
                      </p:stCondLst>
                      <p:childTnLst>
                        <p:par>
                          <p:cTn id="88" fill="hold">
                            <p:stCondLst>
                              <p:cond delay="0"/>
                            </p:stCondLst>
                            <p:childTnLst>
                              <p:par>
                                <p:cTn id="89" presetID="1" presetClass="entr" presetSubtype="0" fill="hold" grpId="0" nodeType="clickEffect">
                                  <p:stCondLst>
                                    <p:cond delay="0"/>
                                  </p:stCondLst>
                                  <p:childTnLst>
                                    <p:set>
                                      <p:cBhvr>
                                        <p:cTn id="90" dur="1" fill="hold">
                                          <p:stCondLst>
                                            <p:cond delay="0"/>
                                          </p:stCondLst>
                                        </p:cTn>
                                        <p:tgtEl>
                                          <p:spTgt spid="42"/>
                                        </p:tgtEl>
                                        <p:attrNameLst>
                                          <p:attrName>style.visibility</p:attrName>
                                        </p:attrNameLst>
                                      </p:cBhvr>
                                      <p:to>
                                        <p:strVal val="visible"/>
                                      </p:to>
                                    </p:set>
                                  </p:childTnLst>
                                </p:cTn>
                              </p:par>
                            </p:childTnLst>
                          </p:cTn>
                        </p:par>
                      </p:childTnLst>
                    </p:cTn>
                  </p:par>
                  <p:par>
                    <p:cTn id="91" fill="hold">
                      <p:stCondLst>
                        <p:cond delay="indefinite"/>
                      </p:stCondLst>
                      <p:childTnLst>
                        <p:par>
                          <p:cTn id="92" fill="hold">
                            <p:stCondLst>
                              <p:cond delay="0"/>
                            </p:stCondLst>
                            <p:childTnLst>
                              <p:par>
                                <p:cTn id="93" presetID="1" presetClass="entr" presetSubtype="0" fill="hold" grpId="0" nodeType="clickEffect">
                                  <p:stCondLst>
                                    <p:cond delay="0"/>
                                  </p:stCondLst>
                                  <p:childTnLst>
                                    <p:set>
                                      <p:cBhvr>
                                        <p:cTn id="94" dur="1" fill="hold">
                                          <p:stCondLst>
                                            <p:cond delay="0"/>
                                          </p:stCondLst>
                                        </p:cTn>
                                        <p:tgtEl>
                                          <p:spTgt spid="53"/>
                                        </p:tgtEl>
                                        <p:attrNameLst>
                                          <p:attrName>style.visibility</p:attrName>
                                        </p:attrNameLst>
                                      </p:cBhvr>
                                      <p:to>
                                        <p:strVal val="visible"/>
                                      </p:to>
                                    </p:set>
                                  </p:childTnLst>
                                </p:cTn>
                              </p:par>
                            </p:childTnLst>
                          </p:cTn>
                        </p:par>
                      </p:childTnLst>
                    </p:cTn>
                  </p:par>
                  <p:par>
                    <p:cTn id="95" fill="hold">
                      <p:stCondLst>
                        <p:cond delay="indefinite"/>
                      </p:stCondLst>
                      <p:childTnLst>
                        <p:par>
                          <p:cTn id="96" fill="hold">
                            <p:stCondLst>
                              <p:cond delay="0"/>
                            </p:stCondLst>
                            <p:childTnLst>
                              <p:par>
                                <p:cTn id="97" presetID="1" presetClass="entr" presetSubtype="0" fill="hold" grpId="0" nodeType="clickEffect">
                                  <p:stCondLst>
                                    <p:cond delay="0"/>
                                  </p:stCondLst>
                                  <p:childTnLst>
                                    <p:set>
                                      <p:cBhvr>
                                        <p:cTn id="98" dur="1" fill="hold">
                                          <p:stCondLst>
                                            <p:cond delay="0"/>
                                          </p:stCondLst>
                                        </p:cTn>
                                        <p:tgtEl>
                                          <p:spTgt spid="65"/>
                                        </p:tgtEl>
                                        <p:attrNameLst>
                                          <p:attrName>style.visibility</p:attrName>
                                        </p:attrNameLst>
                                      </p:cBhvr>
                                      <p:to>
                                        <p:strVal val="visible"/>
                                      </p:to>
                                    </p:set>
                                  </p:childTnLst>
                                </p:cTn>
                              </p:par>
                            </p:childTnLst>
                          </p:cTn>
                        </p:par>
                      </p:childTnLst>
                    </p:cTn>
                  </p:par>
                  <p:par>
                    <p:cTn id="99" fill="hold">
                      <p:stCondLst>
                        <p:cond delay="indefinite"/>
                      </p:stCondLst>
                      <p:childTnLst>
                        <p:par>
                          <p:cTn id="100" fill="hold">
                            <p:stCondLst>
                              <p:cond delay="0"/>
                            </p:stCondLst>
                            <p:childTnLst>
                              <p:par>
                                <p:cTn id="101" presetID="1" presetClass="entr" presetSubtype="0" fill="hold" grpId="0" nodeType="clickEffect">
                                  <p:stCondLst>
                                    <p:cond delay="0"/>
                                  </p:stCondLst>
                                  <p:childTnLst>
                                    <p:set>
                                      <p:cBhvr>
                                        <p:cTn id="102" dur="1" fill="hold">
                                          <p:stCondLst>
                                            <p:cond delay="0"/>
                                          </p:stCondLst>
                                        </p:cTn>
                                        <p:tgtEl>
                                          <p:spTgt spid="54"/>
                                        </p:tgtEl>
                                        <p:attrNameLst>
                                          <p:attrName>style.visibility</p:attrName>
                                        </p:attrNameLst>
                                      </p:cBhvr>
                                      <p:to>
                                        <p:strVal val="visible"/>
                                      </p:to>
                                    </p:set>
                                  </p:childTnLst>
                                </p:cTn>
                              </p:par>
                            </p:childTnLst>
                          </p:cTn>
                        </p:par>
                      </p:childTnLst>
                    </p:cTn>
                  </p:par>
                  <p:par>
                    <p:cTn id="103" fill="hold">
                      <p:stCondLst>
                        <p:cond delay="indefinite"/>
                      </p:stCondLst>
                      <p:childTnLst>
                        <p:par>
                          <p:cTn id="104" fill="hold">
                            <p:stCondLst>
                              <p:cond delay="0"/>
                            </p:stCondLst>
                            <p:childTnLst>
                              <p:par>
                                <p:cTn id="105" presetID="1" presetClass="entr" presetSubtype="0" fill="hold" grpId="0" nodeType="clickEffect">
                                  <p:stCondLst>
                                    <p:cond delay="0"/>
                                  </p:stCondLst>
                                  <p:childTnLst>
                                    <p:set>
                                      <p:cBhvr>
                                        <p:cTn id="106" dur="1" fill="hold">
                                          <p:stCondLst>
                                            <p:cond delay="0"/>
                                          </p:stCondLst>
                                        </p:cTn>
                                        <p:tgtEl>
                                          <p:spTgt spid="55"/>
                                        </p:tgtEl>
                                        <p:attrNameLst>
                                          <p:attrName>style.visibility</p:attrName>
                                        </p:attrNameLst>
                                      </p:cBhvr>
                                      <p:to>
                                        <p:strVal val="visible"/>
                                      </p:to>
                                    </p:set>
                                  </p:childTnLst>
                                </p:cTn>
                              </p:par>
                            </p:childTnLst>
                          </p:cTn>
                        </p:par>
                      </p:childTnLst>
                    </p:cTn>
                  </p:par>
                  <p:par>
                    <p:cTn id="107" fill="hold">
                      <p:stCondLst>
                        <p:cond delay="indefinite"/>
                      </p:stCondLst>
                      <p:childTnLst>
                        <p:par>
                          <p:cTn id="108" fill="hold">
                            <p:stCondLst>
                              <p:cond delay="0"/>
                            </p:stCondLst>
                            <p:childTnLst>
                              <p:par>
                                <p:cTn id="109" presetID="1" presetClass="entr" presetSubtype="0" fill="hold" grpId="0" nodeType="clickEffect">
                                  <p:stCondLst>
                                    <p:cond delay="0"/>
                                  </p:stCondLst>
                                  <p:childTnLst>
                                    <p:set>
                                      <p:cBhvr>
                                        <p:cTn id="110" dur="1" fill="hold">
                                          <p:stCondLst>
                                            <p:cond delay="0"/>
                                          </p:stCondLst>
                                        </p:cTn>
                                        <p:tgtEl>
                                          <p:spTgt spid="66"/>
                                        </p:tgtEl>
                                        <p:attrNameLst>
                                          <p:attrName>style.visibility</p:attrName>
                                        </p:attrNameLst>
                                      </p:cBhvr>
                                      <p:to>
                                        <p:strVal val="visible"/>
                                      </p:to>
                                    </p:set>
                                  </p:childTnLst>
                                </p:cTn>
                              </p:par>
                            </p:childTnLst>
                          </p:cTn>
                        </p:par>
                      </p:childTnLst>
                    </p:cTn>
                  </p:par>
                  <p:par>
                    <p:cTn id="111" fill="hold">
                      <p:stCondLst>
                        <p:cond delay="indefinite"/>
                      </p:stCondLst>
                      <p:childTnLst>
                        <p:par>
                          <p:cTn id="112" fill="hold">
                            <p:stCondLst>
                              <p:cond delay="0"/>
                            </p:stCondLst>
                            <p:childTnLst>
                              <p:par>
                                <p:cTn id="113" presetID="1" presetClass="entr" presetSubtype="0" fill="hold" grpId="0" nodeType="clickEffect">
                                  <p:stCondLst>
                                    <p:cond delay="0"/>
                                  </p:stCondLst>
                                  <p:childTnLst>
                                    <p:set>
                                      <p:cBhvr>
                                        <p:cTn id="114" dur="1" fill="hold">
                                          <p:stCondLst>
                                            <p:cond delay="0"/>
                                          </p:stCondLst>
                                        </p:cTn>
                                        <p:tgtEl>
                                          <p:spTgt spid="56"/>
                                        </p:tgtEl>
                                        <p:attrNameLst>
                                          <p:attrName>style.visibility</p:attrName>
                                        </p:attrNameLst>
                                      </p:cBhvr>
                                      <p:to>
                                        <p:strVal val="visible"/>
                                      </p:to>
                                    </p:set>
                                  </p:childTnLst>
                                </p:cTn>
                              </p:par>
                            </p:childTnLst>
                          </p:cTn>
                        </p:par>
                      </p:childTnLst>
                    </p:cTn>
                  </p:par>
                  <p:par>
                    <p:cTn id="115" fill="hold">
                      <p:stCondLst>
                        <p:cond delay="indefinite"/>
                      </p:stCondLst>
                      <p:childTnLst>
                        <p:par>
                          <p:cTn id="116" fill="hold">
                            <p:stCondLst>
                              <p:cond delay="0"/>
                            </p:stCondLst>
                            <p:childTnLst>
                              <p:par>
                                <p:cTn id="117" presetID="1" presetClass="entr" presetSubtype="0" fill="hold" grpId="0" nodeType="clickEffect">
                                  <p:stCondLst>
                                    <p:cond delay="0"/>
                                  </p:stCondLst>
                                  <p:childTnLst>
                                    <p:set>
                                      <p:cBhvr>
                                        <p:cTn id="118" dur="1" fill="hold">
                                          <p:stCondLst>
                                            <p:cond delay="0"/>
                                          </p:stCondLst>
                                        </p:cTn>
                                        <p:tgtEl>
                                          <p:spTgt spid="57"/>
                                        </p:tgtEl>
                                        <p:attrNameLst>
                                          <p:attrName>style.visibility</p:attrName>
                                        </p:attrNameLst>
                                      </p:cBhvr>
                                      <p:to>
                                        <p:strVal val="visible"/>
                                      </p:to>
                                    </p:set>
                                  </p:childTnLst>
                                </p:cTn>
                              </p:par>
                            </p:childTnLst>
                          </p:cTn>
                        </p:par>
                      </p:childTnLst>
                    </p:cTn>
                  </p:par>
                  <p:par>
                    <p:cTn id="119" fill="hold">
                      <p:stCondLst>
                        <p:cond delay="indefinite"/>
                      </p:stCondLst>
                      <p:childTnLst>
                        <p:par>
                          <p:cTn id="120" fill="hold">
                            <p:stCondLst>
                              <p:cond delay="0"/>
                            </p:stCondLst>
                            <p:childTnLst>
                              <p:par>
                                <p:cTn id="121" presetID="1" presetClass="entr" presetSubtype="0" fill="hold" grpId="0" nodeType="clickEffect">
                                  <p:stCondLst>
                                    <p:cond delay="0"/>
                                  </p:stCondLst>
                                  <p:childTnLst>
                                    <p:set>
                                      <p:cBhvr>
                                        <p:cTn id="122" dur="1" fill="hold">
                                          <p:stCondLst>
                                            <p:cond delay="0"/>
                                          </p:stCondLst>
                                        </p:cTn>
                                        <p:tgtEl>
                                          <p:spTgt spid="67"/>
                                        </p:tgtEl>
                                        <p:attrNameLst>
                                          <p:attrName>style.visibility</p:attrName>
                                        </p:attrNameLst>
                                      </p:cBhvr>
                                      <p:to>
                                        <p:strVal val="visible"/>
                                      </p:to>
                                    </p:set>
                                  </p:childTnLst>
                                </p:cTn>
                              </p:par>
                              <p:par>
                                <p:cTn id="123" presetID="1" presetClass="entr" presetSubtype="0" fill="hold" grpId="0" nodeType="withEffect">
                                  <p:stCondLst>
                                    <p:cond delay="0"/>
                                  </p:stCondLst>
                                  <p:childTnLst>
                                    <p:set>
                                      <p:cBhvr>
                                        <p:cTn id="124" dur="1" fill="hold">
                                          <p:stCondLst>
                                            <p:cond delay="0"/>
                                          </p:stCondLst>
                                        </p:cTn>
                                        <p:tgtEl>
                                          <p:spTgt spid="6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 grpId="0"/>
      <p:bldP spid="12" grpId="0"/>
      <p:bldP spid="2" grpId="0"/>
      <p:bldP spid="36" grpId="0"/>
      <p:bldP spid="37" grpId="0"/>
      <p:bldP spid="40" grpId="0"/>
      <p:bldP spid="41" grpId="0"/>
      <p:bldP spid="42" grpId="0"/>
      <p:bldP spid="46" grpId="0"/>
      <p:bldP spid="47" grpId="0"/>
      <p:bldP spid="48" grpId="0"/>
      <p:bldP spid="49" grpId="0"/>
      <p:bldP spid="50" grpId="0"/>
      <p:bldP spid="51" grpId="0"/>
      <p:bldP spid="52" grpId="0"/>
      <p:bldP spid="53" grpId="0"/>
      <p:bldP spid="54" grpId="0"/>
      <p:bldP spid="55" grpId="0"/>
      <p:bldP spid="56" grpId="0"/>
      <p:bldP spid="57" grpId="0"/>
      <p:bldP spid="58" grpId="0" animBg="1"/>
      <p:bldP spid="59" grpId="0" animBg="1"/>
      <p:bldP spid="60" grpId="0" animBg="1"/>
      <p:bldP spid="61" grpId="0" animBg="1"/>
      <p:bldP spid="62" grpId="0" animBg="1"/>
      <p:bldP spid="63" grpId="0" animBg="1"/>
      <p:bldP spid="64" grpId="0" animBg="1"/>
      <p:bldP spid="65" grpId="0" animBg="1"/>
      <p:bldP spid="66" grpId="0" animBg="1"/>
      <p:bldP spid="67" grpId="0" animBg="1"/>
      <p:bldP spid="68"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 name="TextBox 27">
            <a:extLst>
              <a:ext uri="{FF2B5EF4-FFF2-40B4-BE49-F238E27FC236}">
                <a16:creationId xmlns:a16="http://schemas.microsoft.com/office/drawing/2014/main" id="{A6968F59-73AF-4EE1-B7E3-275C27E49647}"/>
              </a:ext>
            </a:extLst>
          </p:cNvPr>
          <p:cNvSpPr txBox="1"/>
          <p:nvPr/>
        </p:nvSpPr>
        <p:spPr>
          <a:xfrm>
            <a:off x="380595" y="210241"/>
            <a:ext cx="2701159" cy="461665"/>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effectLst/>
                <a:uLnTx/>
                <a:uFillTx/>
                <a:latin typeface="Calibri" panose="020F0502020204030204"/>
                <a:ea typeface="+mn-ea"/>
                <a:cs typeface="+mn-cs"/>
              </a:rPr>
              <a:t>Your Turn</a:t>
            </a:r>
          </a:p>
        </p:txBody>
      </p:sp>
      <p:pic>
        <p:nvPicPr>
          <p:cNvPr id="29" name="Picture 28">
            <a:extLst>
              <a:ext uri="{FF2B5EF4-FFF2-40B4-BE49-F238E27FC236}">
                <a16:creationId xmlns:a16="http://schemas.microsoft.com/office/drawing/2014/main" id="{C079DE58-40E9-412E-AE9A-9B001DA8A4C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992415" y="165528"/>
            <a:ext cx="551089" cy="551089"/>
          </a:xfrm>
          <a:prstGeom prst="rect">
            <a:avLst/>
          </a:prstGeom>
        </p:spPr>
      </p:pic>
      <mc:AlternateContent xmlns:mc="http://schemas.openxmlformats.org/markup-compatibility/2006" xmlns:a14="http://schemas.microsoft.com/office/drawing/2010/main">
        <mc:Choice Requires="a14">
          <p:sp>
            <p:nvSpPr>
              <p:cNvPr id="15" name="TextBox 14">
                <a:extLst>
                  <a:ext uri="{FF2B5EF4-FFF2-40B4-BE49-F238E27FC236}">
                    <a16:creationId xmlns:a16="http://schemas.microsoft.com/office/drawing/2014/main" id="{EDB2B563-360F-44BF-B2EB-8A726A524C98}"/>
                  </a:ext>
                </a:extLst>
              </p:cNvPr>
              <p:cNvSpPr txBox="1"/>
              <p:nvPr/>
            </p:nvSpPr>
            <p:spPr>
              <a:xfrm>
                <a:off x="551702" y="958760"/>
                <a:ext cx="2034467" cy="738664"/>
              </a:xfrm>
              <a:prstGeom prst="rect">
                <a:avLst/>
              </a:prstGeom>
              <a:noFill/>
            </p:spPr>
            <p:txBody>
              <a:bodyPr wrap="none" lIns="0" tIns="0" rIns="0" bIns="0"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r>
                        <a:rPr lang="en-US" sz="2400" i="1" smtClean="0">
                          <a:latin typeface="Cambria Math" panose="02040503050406030204" pitchFamily="18" charset="0"/>
                        </a:rPr>
                        <m:t>1</m:t>
                      </m:r>
                      <m:r>
                        <a:rPr lang="en-US" sz="2400" b="0" i="1" smtClean="0">
                          <a:latin typeface="Cambria Math" panose="02040503050406030204" pitchFamily="18" charset="0"/>
                        </a:rPr>
                        <m:t>5</m:t>
                      </m:r>
                      <m:r>
                        <a:rPr lang="en-US" sz="2400" b="0" i="1" smtClean="0">
                          <a:latin typeface="Cambria Math" panose="02040503050406030204" pitchFamily="18" charset="0"/>
                        </a:rPr>
                        <m:t>𝑝</m:t>
                      </m:r>
                      <m:r>
                        <a:rPr kumimoji="0" lang="en-US" sz="2400" b="0" i="1" u="none" strike="noStrike" kern="1200" cap="none" spc="0" normalizeH="0" baseline="0" noProof="0" smtClean="0">
                          <a:ln>
                            <a:noFill/>
                          </a:ln>
                          <a:solidFill>
                            <a:schemeClr val="tx1"/>
                          </a:solidFill>
                          <a:effectLst/>
                          <a:uLnTx/>
                          <a:uFillTx/>
                          <a:latin typeface="Cambria Math" panose="02040503050406030204" pitchFamily="18" charset="0"/>
                          <a:ea typeface="+mn-ea"/>
                          <a:cs typeface="+mn-cs"/>
                        </a:rPr>
                        <m:t>+9</m:t>
                      </m:r>
                      <m:r>
                        <a:rPr kumimoji="0" lang="en-US" sz="2400" b="0" i="1" u="none" strike="noStrike" kern="1200" cap="none" spc="0" normalizeH="0" baseline="0" noProof="0" smtClean="0">
                          <a:ln>
                            <a:noFill/>
                          </a:ln>
                          <a:solidFill>
                            <a:schemeClr val="tx1"/>
                          </a:solidFill>
                          <a:effectLst/>
                          <a:uLnTx/>
                          <a:uFillTx/>
                          <a:latin typeface="Cambria Math" panose="02040503050406030204" pitchFamily="18" charset="0"/>
                          <a:ea typeface="+mn-ea"/>
                          <a:cs typeface="+mn-cs"/>
                        </a:rPr>
                        <m:t>𝑞</m:t>
                      </m:r>
                      <m:r>
                        <a:rPr kumimoji="0" lang="en-US" sz="2400" b="0" i="1" u="none" strike="noStrike" kern="1200" cap="none" spc="0" normalizeH="0" baseline="0" noProof="0" smtClean="0">
                          <a:ln>
                            <a:noFill/>
                          </a:ln>
                          <a:solidFill>
                            <a:schemeClr val="tx1"/>
                          </a:solidFill>
                          <a:effectLst/>
                          <a:uLnTx/>
                          <a:uFillTx/>
                          <a:latin typeface="Cambria Math" panose="02040503050406030204" pitchFamily="18" charset="0"/>
                          <a:ea typeface="+mn-ea"/>
                          <a:cs typeface="+mn-cs"/>
                        </a:rPr>
                        <m:t>=40</m:t>
                      </m:r>
                    </m:oMath>
                  </m:oMathPara>
                </a14:m>
                <a:endParaRPr kumimoji="0" lang="en-US" sz="2400" b="0" i="0" u="none" strike="noStrike" kern="1200" cap="none" spc="0" normalizeH="0" baseline="0" noProof="0" dirty="0">
                  <a:ln>
                    <a:noFill/>
                  </a:ln>
                  <a:solidFill>
                    <a:schemeClr val="tx1"/>
                  </a:solidFill>
                  <a:effectLst/>
                  <a:uLnTx/>
                  <a:uFillTx/>
                  <a:latin typeface="Calibri" panose="020F0502020204030204"/>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r>
                        <a:rPr kumimoji="0" lang="en-US" sz="2400" b="0" i="1" u="none" strike="noStrike" kern="1200" cap="none" spc="0" normalizeH="0" baseline="0" noProof="0" smtClean="0">
                          <a:ln>
                            <a:noFill/>
                          </a:ln>
                          <a:solidFill>
                            <a:schemeClr val="tx1"/>
                          </a:solidFill>
                          <a:effectLst/>
                          <a:uLnTx/>
                          <a:uFillTx/>
                          <a:latin typeface="Cambria Math" panose="02040503050406030204" pitchFamily="18" charset="0"/>
                          <a:ea typeface="+mn-ea"/>
                          <a:cs typeface="+mn-cs"/>
                        </a:rPr>
                        <m:t>15</m:t>
                      </m:r>
                      <m:r>
                        <a:rPr kumimoji="0" lang="en-US" sz="2400" b="0" i="1" u="none" strike="noStrike" kern="1200" cap="none" spc="0" normalizeH="0" baseline="0" noProof="0" smtClean="0">
                          <a:ln>
                            <a:noFill/>
                          </a:ln>
                          <a:solidFill>
                            <a:schemeClr val="tx1"/>
                          </a:solidFill>
                          <a:effectLst/>
                          <a:uLnTx/>
                          <a:uFillTx/>
                          <a:latin typeface="Cambria Math" panose="02040503050406030204" pitchFamily="18" charset="0"/>
                          <a:ea typeface="+mn-ea"/>
                          <a:cs typeface="+mn-cs"/>
                        </a:rPr>
                        <m:t>𝑝</m:t>
                      </m:r>
                      <m:r>
                        <a:rPr kumimoji="0" lang="en-US" sz="2400" b="0" i="1" u="none" strike="noStrike" kern="1200" cap="none" spc="0" normalizeH="0" baseline="0" noProof="0" smtClean="0">
                          <a:ln>
                            <a:noFill/>
                          </a:ln>
                          <a:solidFill>
                            <a:schemeClr val="tx1"/>
                          </a:solidFill>
                          <a:effectLst/>
                          <a:uLnTx/>
                          <a:uFillTx/>
                          <a:latin typeface="Cambria Math" panose="02040503050406030204" pitchFamily="18" charset="0"/>
                          <a:ea typeface="+mn-ea"/>
                          <a:cs typeface="+mn-cs"/>
                        </a:rPr>
                        <m:t>−8</m:t>
                      </m:r>
                      <m:r>
                        <a:rPr kumimoji="0" lang="en-US" sz="2400" b="0" i="1" u="none" strike="noStrike" kern="1200" cap="none" spc="0" normalizeH="0" baseline="0" noProof="0" smtClean="0">
                          <a:ln>
                            <a:noFill/>
                          </a:ln>
                          <a:solidFill>
                            <a:schemeClr val="tx1"/>
                          </a:solidFill>
                          <a:effectLst/>
                          <a:uLnTx/>
                          <a:uFillTx/>
                          <a:latin typeface="Cambria Math" panose="02040503050406030204" pitchFamily="18" charset="0"/>
                          <a:ea typeface="+mn-ea"/>
                          <a:cs typeface="+mn-cs"/>
                        </a:rPr>
                        <m:t>𝑞</m:t>
                      </m:r>
                      <m:r>
                        <a:rPr kumimoji="0" lang="en-US" sz="2400" b="0" i="1" u="none" strike="noStrike" kern="1200" cap="none" spc="0" normalizeH="0" baseline="0" noProof="0" smtClean="0">
                          <a:ln>
                            <a:noFill/>
                          </a:ln>
                          <a:solidFill>
                            <a:schemeClr val="tx1"/>
                          </a:solidFill>
                          <a:effectLst/>
                          <a:uLnTx/>
                          <a:uFillTx/>
                          <a:latin typeface="Cambria Math" panose="02040503050406030204" pitchFamily="18" charset="0"/>
                          <a:ea typeface="+mn-ea"/>
                          <a:cs typeface="+mn-cs"/>
                        </a:rPr>
                        <m:t>=23</m:t>
                      </m:r>
                    </m:oMath>
                  </m:oMathPara>
                </a14:m>
                <a:endParaRPr kumimoji="0" lang="en-GB" sz="2400" b="0" i="0" u="none" strike="noStrike" kern="1200" cap="none" spc="0" normalizeH="0" baseline="0" noProof="0" dirty="0">
                  <a:ln>
                    <a:noFill/>
                  </a:ln>
                  <a:solidFill>
                    <a:schemeClr val="tx1"/>
                  </a:solidFill>
                  <a:effectLst/>
                  <a:uLnTx/>
                  <a:uFillTx/>
                  <a:latin typeface="Calibri" panose="020F0502020204030204"/>
                  <a:ea typeface="+mn-ea"/>
                  <a:cs typeface="+mn-cs"/>
                </a:endParaRPr>
              </a:p>
            </p:txBody>
          </p:sp>
        </mc:Choice>
        <mc:Fallback xmlns="">
          <p:sp>
            <p:nvSpPr>
              <p:cNvPr id="15" name="TextBox 14">
                <a:extLst>
                  <a:ext uri="{FF2B5EF4-FFF2-40B4-BE49-F238E27FC236}">
                    <a16:creationId xmlns:a16="http://schemas.microsoft.com/office/drawing/2014/main" id="{EDB2B563-360F-44BF-B2EB-8A726A524C98}"/>
                  </a:ext>
                </a:extLst>
              </p:cNvPr>
              <p:cNvSpPr txBox="1">
                <a:spLocks noRot="1" noChangeAspect="1" noMove="1" noResize="1" noEditPoints="1" noAdjustHandles="1" noChangeArrowheads="1" noChangeShapeType="1" noTextEdit="1"/>
              </p:cNvSpPr>
              <p:nvPr/>
            </p:nvSpPr>
            <p:spPr>
              <a:xfrm>
                <a:off x="551702" y="958760"/>
                <a:ext cx="2034467" cy="738664"/>
              </a:xfrm>
              <a:prstGeom prst="rect">
                <a:avLst/>
              </a:prstGeom>
              <a:blipFill>
                <a:blip r:embed="rId4"/>
                <a:stretch>
                  <a:fillRect l="-5105" t="-826" r="-3303" b="-17355"/>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6" name="TextBox 15">
                <a:extLst>
                  <a:ext uri="{FF2B5EF4-FFF2-40B4-BE49-F238E27FC236}">
                    <a16:creationId xmlns:a16="http://schemas.microsoft.com/office/drawing/2014/main" id="{FEE574A6-F996-4011-B525-C924064381CF}"/>
                  </a:ext>
                </a:extLst>
              </p:cNvPr>
              <p:cNvSpPr txBox="1"/>
              <p:nvPr/>
            </p:nvSpPr>
            <p:spPr>
              <a:xfrm>
                <a:off x="551702" y="2100511"/>
                <a:ext cx="2093778" cy="738664"/>
              </a:xfrm>
              <a:prstGeom prst="rect">
                <a:avLst/>
              </a:prstGeom>
              <a:noFill/>
            </p:spPr>
            <p:txBody>
              <a:bodyPr wrap="none" lIns="0" tIns="0" rIns="0" bIns="0"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r>
                        <a:rPr lang="en-US" sz="2400" i="1" smtClean="0">
                          <a:latin typeface="Cambria Math" panose="02040503050406030204" pitchFamily="18" charset="0"/>
                        </a:rPr>
                        <m:t>1</m:t>
                      </m:r>
                      <m:r>
                        <a:rPr lang="en-US" sz="2400" b="0" i="1" smtClean="0">
                          <a:latin typeface="Cambria Math" panose="02040503050406030204" pitchFamily="18" charset="0"/>
                        </a:rPr>
                        <m:t>5</m:t>
                      </m:r>
                      <m:r>
                        <a:rPr lang="en-US" sz="2400" b="0" i="1" smtClean="0">
                          <a:latin typeface="Cambria Math" panose="02040503050406030204" pitchFamily="18" charset="0"/>
                        </a:rPr>
                        <m:t>𝑝</m:t>
                      </m:r>
                      <m:r>
                        <a:rPr lang="en-US" sz="2400" b="0" i="1" smtClean="0">
                          <a:latin typeface="Cambria Math" panose="02040503050406030204" pitchFamily="18" charset="0"/>
                        </a:rPr>
                        <m:t>+9</m:t>
                      </m:r>
                      <m:r>
                        <a:rPr kumimoji="0" lang="en-US" sz="2400" b="0" i="1" u="none" strike="noStrike" kern="1200" cap="none" spc="0" normalizeH="0" baseline="0" noProof="0" smtClean="0">
                          <a:ln>
                            <a:noFill/>
                          </a:ln>
                          <a:solidFill>
                            <a:schemeClr val="tx1"/>
                          </a:solidFill>
                          <a:effectLst/>
                          <a:uLnTx/>
                          <a:uFillTx/>
                          <a:latin typeface="Cambria Math" panose="02040503050406030204" pitchFamily="18" charset="0"/>
                          <a:ea typeface="+mn-ea"/>
                          <a:cs typeface="+mn-cs"/>
                        </a:rPr>
                        <m:t>𝑞</m:t>
                      </m:r>
                      <m:r>
                        <a:rPr kumimoji="0" lang="en-US" sz="2400" b="0" i="1" u="none" strike="noStrike" kern="1200" cap="none" spc="0" normalizeH="0" baseline="0" noProof="0" smtClean="0">
                          <a:ln>
                            <a:noFill/>
                          </a:ln>
                          <a:solidFill>
                            <a:schemeClr val="tx1"/>
                          </a:solidFill>
                          <a:effectLst/>
                          <a:uLnTx/>
                          <a:uFillTx/>
                          <a:latin typeface="Cambria Math" panose="02040503050406030204" pitchFamily="18" charset="0"/>
                          <a:ea typeface="+mn-ea"/>
                          <a:cs typeface="+mn-cs"/>
                        </a:rPr>
                        <m:t>=40</m:t>
                      </m:r>
                    </m:oMath>
                  </m:oMathPara>
                </a14:m>
                <a:endParaRPr kumimoji="0" lang="en-US" sz="2400" b="0" i="0" u="none" strike="noStrike" kern="1200" cap="none" spc="0" normalizeH="0" baseline="0" noProof="0" dirty="0">
                  <a:ln>
                    <a:noFill/>
                  </a:ln>
                  <a:solidFill>
                    <a:schemeClr val="tx1"/>
                  </a:solidFill>
                  <a:effectLst/>
                  <a:uLnTx/>
                  <a:uFillTx/>
                  <a:latin typeface="Calibri" panose="020F0502020204030204"/>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r>
                        <a:rPr lang="en-US" sz="2400" i="1">
                          <a:latin typeface="Cambria Math" panose="02040503050406030204" pitchFamily="18" charset="0"/>
                        </a:rPr>
                        <m:t>1</m:t>
                      </m:r>
                      <m:r>
                        <a:rPr lang="en-US" sz="2400" b="0" i="1" smtClean="0">
                          <a:latin typeface="Cambria Math" panose="02040503050406030204" pitchFamily="18" charset="0"/>
                        </a:rPr>
                        <m:t>6</m:t>
                      </m:r>
                      <m:r>
                        <a:rPr kumimoji="0" lang="en-US" sz="2400" b="0" i="1" u="none" strike="noStrike" kern="1200" cap="none" spc="0" normalizeH="0" baseline="0" noProof="0" smtClean="0">
                          <a:ln>
                            <a:noFill/>
                          </a:ln>
                          <a:solidFill>
                            <a:schemeClr val="tx1"/>
                          </a:solidFill>
                          <a:effectLst/>
                          <a:uLnTx/>
                          <a:uFillTx/>
                          <a:latin typeface="Cambria Math" panose="02040503050406030204" pitchFamily="18" charset="0"/>
                          <a:ea typeface="+mn-ea"/>
                          <a:cs typeface="+mn-cs"/>
                        </a:rPr>
                        <m:t>𝑝</m:t>
                      </m:r>
                      <m:r>
                        <a:rPr kumimoji="0" lang="en-US" sz="2400" b="0" i="1" u="none" strike="noStrike" kern="1200" cap="none" spc="0" normalizeH="0" baseline="0" noProof="0" smtClean="0">
                          <a:ln>
                            <a:noFill/>
                          </a:ln>
                          <a:solidFill>
                            <a:schemeClr val="tx1"/>
                          </a:solidFill>
                          <a:effectLst/>
                          <a:uLnTx/>
                          <a:uFillTx/>
                          <a:latin typeface="Cambria Math" panose="02040503050406030204" pitchFamily="18" charset="0"/>
                          <a:ea typeface="+mn-ea"/>
                          <a:cs typeface="+mn-cs"/>
                        </a:rPr>
                        <m:t>−9</m:t>
                      </m:r>
                      <m:r>
                        <a:rPr kumimoji="0" lang="en-US" sz="2400" b="0" i="1" u="none" strike="noStrike" kern="1200" cap="none" spc="0" normalizeH="0" baseline="0" noProof="0" smtClean="0">
                          <a:ln>
                            <a:noFill/>
                          </a:ln>
                          <a:solidFill>
                            <a:schemeClr val="tx1"/>
                          </a:solidFill>
                          <a:effectLst/>
                          <a:uLnTx/>
                          <a:uFillTx/>
                          <a:latin typeface="Cambria Math" panose="02040503050406030204" pitchFamily="18" charset="0"/>
                          <a:ea typeface="+mn-ea"/>
                          <a:cs typeface="+mn-cs"/>
                        </a:rPr>
                        <m:t>𝑞</m:t>
                      </m:r>
                      <m:r>
                        <a:rPr kumimoji="0" lang="en-US" sz="2400" b="0" i="1" u="none" strike="noStrike" kern="1200" cap="none" spc="0" normalizeH="0" baseline="0" noProof="0" smtClean="0">
                          <a:ln>
                            <a:noFill/>
                          </a:ln>
                          <a:solidFill>
                            <a:schemeClr val="tx1"/>
                          </a:solidFill>
                          <a:effectLst/>
                          <a:uLnTx/>
                          <a:uFillTx/>
                          <a:latin typeface="Cambria Math" panose="02040503050406030204" pitchFamily="18" charset="0"/>
                          <a:ea typeface="+mn-ea"/>
                          <a:cs typeface="+mn-cs"/>
                        </a:rPr>
                        <m:t>=23</m:t>
                      </m:r>
                    </m:oMath>
                  </m:oMathPara>
                </a14:m>
                <a:endParaRPr kumimoji="0" lang="en-GB" sz="2400" b="0" i="0" u="none" strike="noStrike" kern="1200" cap="none" spc="0" normalizeH="0" baseline="0" noProof="0" dirty="0">
                  <a:ln>
                    <a:noFill/>
                  </a:ln>
                  <a:solidFill>
                    <a:schemeClr val="tx1"/>
                  </a:solidFill>
                  <a:effectLst/>
                  <a:uLnTx/>
                  <a:uFillTx/>
                  <a:latin typeface="Calibri" panose="020F0502020204030204"/>
                  <a:ea typeface="+mn-ea"/>
                  <a:cs typeface="+mn-cs"/>
                </a:endParaRPr>
              </a:p>
            </p:txBody>
          </p:sp>
        </mc:Choice>
        <mc:Fallback xmlns="">
          <p:sp>
            <p:nvSpPr>
              <p:cNvPr id="16" name="TextBox 15">
                <a:extLst>
                  <a:ext uri="{FF2B5EF4-FFF2-40B4-BE49-F238E27FC236}">
                    <a16:creationId xmlns:a16="http://schemas.microsoft.com/office/drawing/2014/main" id="{FEE574A6-F996-4011-B525-C924064381CF}"/>
                  </a:ext>
                </a:extLst>
              </p:cNvPr>
              <p:cNvSpPr txBox="1">
                <a:spLocks noRot="1" noChangeAspect="1" noMove="1" noResize="1" noEditPoints="1" noAdjustHandles="1" noChangeArrowheads="1" noChangeShapeType="1" noTextEdit="1"/>
              </p:cNvSpPr>
              <p:nvPr/>
            </p:nvSpPr>
            <p:spPr>
              <a:xfrm>
                <a:off x="551702" y="2100511"/>
                <a:ext cx="2093778" cy="738664"/>
              </a:xfrm>
              <a:prstGeom prst="rect">
                <a:avLst/>
              </a:prstGeom>
              <a:blipFill>
                <a:blip r:embed="rId5"/>
                <a:stretch>
                  <a:fillRect l="-1749" t="-1653" r="-1749" b="-16529"/>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7" name="TextBox 16">
                <a:extLst>
                  <a:ext uri="{FF2B5EF4-FFF2-40B4-BE49-F238E27FC236}">
                    <a16:creationId xmlns:a16="http://schemas.microsoft.com/office/drawing/2014/main" id="{CEE924FA-A0B0-429E-A123-8ABBCA5CE3E2}"/>
                  </a:ext>
                </a:extLst>
              </p:cNvPr>
              <p:cNvSpPr txBox="1"/>
              <p:nvPr/>
            </p:nvSpPr>
            <p:spPr>
              <a:xfrm>
                <a:off x="551702" y="3242262"/>
                <a:ext cx="2092175" cy="738664"/>
              </a:xfrm>
              <a:prstGeom prst="rect">
                <a:avLst/>
              </a:prstGeom>
              <a:noFill/>
            </p:spPr>
            <p:txBody>
              <a:bodyPr wrap="none" lIns="0" tIns="0" rIns="0" bIns="0"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r>
                        <a:rPr lang="en-US" sz="2400" i="1" smtClean="0">
                          <a:latin typeface="Cambria Math" panose="02040503050406030204" pitchFamily="18" charset="0"/>
                        </a:rPr>
                        <m:t>1</m:t>
                      </m:r>
                      <m:r>
                        <a:rPr lang="en-US" sz="2400" b="0" i="1" smtClean="0">
                          <a:latin typeface="Cambria Math" panose="02040503050406030204" pitchFamily="18" charset="0"/>
                        </a:rPr>
                        <m:t>5</m:t>
                      </m:r>
                      <m:r>
                        <a:rPr lang="en-US" sz="2400" b="0" i="1" smtClean="0">
                          <a:latin typeface="Cambria Math" panose="02040503050406030204" pitchFamily="18" charset="0"/>
                        </a:rPr>
                        <m:t>𝑝</m:t>
                      </m:r>
                      <m:r>
                        <a:rPr lang="en-US" sz="2400" b="0" i="1" smtClean="0">
                          <a:latin typeface="Cambria Math" panose="02040503050406030204" pitchFamily="18" charset="0"/>
                        </a:rPr>
                        <m:t>+9</m:t>
                      </m:r>
                      <m:r>
                        <a:rPr kumimoji="0" lang="en-US" sz="2400" b="0" i="1" u="none" strike="noStrike" kern="1200" cap="none" spc="0" normalizeH="0" baseline="0" noProof="0" smtClean="0">
                          <a:ln>
                            <a:noFill/>
                          </a:ln>
                          <a:solidFill>
                            <a:schemeClr val="tx1"/>
                          </a:solidFill>
                          <a:effectLst/>
                          <a:uLnTx/>
                          <a:uFillTx/>
                          <a:latin typeface="Cambria Math" panose="02040503050406030204" pitchFamily="18" charset="0"/>
                          <a:ea typeface="+mn-ea"/>
                          <a:cs typeface="+mn-cs"/>
                        </a:rPr>
                        <m:t>𝑞</m:t>
                      </m:r>
                      <m:r>
                        <a:rPr kumimoji="0" lang="en-US" sz="2400" b="0" i="1" u="none" strike="noStrike" kern="1200" cap="none" spc="0" normalizeH="0" baseline="0" noProof="0" smtClean="0">
                          <a:ln>
                            <a:noFill/>
                          </a:ln>
                          <a:solidFill>
                            <a:schemeClr val="tx1"/>
                          </a:solidFill>
                          <a:effectLst/>
                          <a:uLnTx/>
                          <a:uFillTx/>
                          <a:latin typeface="Cambria Math" panose="02040503050406030204" pitchFamily="18" charset="0"/>
                          <a:ea typeface="+mn-ea"/>
                          <a:cs typeface="+mn-cs"/>
                        </a:rPr>
                        <m:t>=40</m:t>
                      </m:r>
                    </m:oMath>
                  </m:oMathPara>
                </a14:m>
                <a:endParaRPr kumimoji="0" lang="en-US" sz="2400" b="0" i="1" u="none" strike="noStrike" kern="1200" cap="none" spc="0" normalizeH="0" baseline="0" noProof="0" dirty="0">
                  <a:ln>
                    <a:noFill/>
                  </a:ln>
                  <a:solidFill>
                    <a:schemeClr val="tx1"/>
                  </a:solidFill>
                  <a:effectLst/>
                  <a:uLnTx/>
                  <a:uFillTx/>
                  <a:latin typeface="Cambria Math" panose="02040503050406030204" pitchFamily="18"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r>
                        <a:rPr lang="en-US" sz="2400" i="1">
                          <a:latin typeface="Cambria Math" panose="02040503050406030204" pitchFamily="18" charset="0"/>
                        </a:rPr>
                        <m:t>1</m:t>
                      </m:r>
                      <m:r>
                        <a:rPr lang="en-US" sz="2400" b="0" i="1" smtClean="0">
                          <a:latin typeface="Cambria Math" panose="02040503050406030204" pitchFamily="18" charset="0"/>
                        </a:rPr>
                        <m:t>6</m:t>
                      </m:r>
                      <m:r>
                        <a:rPr kumimoji="0" lang="en-US" sz="2400" b="0" i="1" u="none" strike="noStrike" kern="1200" cap="none" spc="0" normalizeH="0" baseline="0" noProof="0" smtClean="0">
                          <a:ln>
                            <a:noFill/>
                          </a:ln>
                          <a:solidFill>
                            <a:schemeClr val="tx1"/>
                          </a:solidFill>
                          <a:effectLst/>
                          <a:uLnTx/>
                          <a:uFillTx/>
                          <a:latin typeface="Cambria Math" panose="02040503050406030204" pitchFamily="18" charset="0"/>
                          <a:ea typeface="+mn-ea"/>
                          <a:cs typeface="+mn-cs"/>
                        </a:rPr>
                        <m:t>𝑝</m:t>
                      </m:r>
                      <m:r>
                        <a:rPr kumimoji="0" lang="en-US" sz="2400" b="0" i="1" u="none" strike="noStrike" kern="1200" cap="none" spc="0" normalizeH="0" baseline="0" noProof="0" smtClean="0">
                          <a:ln>
                            <a:noFill/>
                          </a:ln>
                          <a:solidFill>
                            <a:schemeClr val="tx1"/>
                          </a:solidFill>
                          <a:effectLst/>
                          <a:uLnTx/>
                          <a:uFillTx/>
                          <a:latin typeface="Cambria Math" panose="02040503050406030204" pitchFamily="18" charset="0"/>
                          <a:ea typeface="+mn-ea"/>
                          <a:cs typeface="+mn-cs"/>
                        </a:rPr>
                        <m:t>+9</m:t>
                      </m:r>
                      <m:r>
                        <a:rPr kumimoji="0" lang="en-US" sz="2400" b="0" i="1" u="none" strike="noStrike" kern="1200" cap="none" spc="0" normalizeH="0" baseline="0" noProof="0" smtClean="0">
                          <a:ln>
                            <a:noFill/>
                          </a:ln>
                          <a:solidFill>
                            <a:schemeClr val="tx1"/>
                          </a:solidFill>
                          <a:effectLst/>
                          <a:uLnTx/>
                          <a:uFillTx/>
                          <a:latin typeface="Cambria Math" panose="02040503050406030204" pitchFamily="18" charset="0"/>
                          <a:ea typeface="+mn-ea"/>
                          <a:cs typeface="+mn-cs"/>
                        </a:rPr>
                        <m:t>𝑞</m:t>
                      </m:r>
                      <m:r>
                        <a:rPr kumimoji="0" lang="en-US" sz="2400" b="0" i="1" u="none" strike="noStrike" kern="1200" cap="none" spc="0" normalizeH="0" baseline="0" noProof="0" smtClean="0">
                          <a:ln>
                            <a:noFill/>
                          </a:ln>
                          <a:solidFill>
                            <a:schemeClr val="tx1"/>
                          </a:solidFill>
                          <a:effectLst/>
                          <a:uLnTx/>
                          <a:uFillTx/>
                          <a:latin typeface="Cambria Math" panose="02040503050406030204" pitchFamily="18" charset="0"/>
                          <a:ea typeface="+mn-ea"/>
                          <a:cs typeface="+mn-cs"/>
                        </a:rPr>
                        <m:t>=23</m:t>
                      </m:r>
                    </m:oMath>
                  </m:oMathPara>
                </a14:m>
                <a:endParaRPr kumimoji="0" lang="en-GB" sz="2400" b="0" i="0" u="none" strike="noStrike" kern="1200" cap="none" spc="0" normalizeH="0" baseline="0" noProof="0" dirty="0">
                  <a:ln>
                    <a:noFill/>
                  </a:ln>
                  <a:solidFill>
                    <a:schemeClr val="tx1"/>
                  </a:solidFill>
                  <a:effectLst/>
                  <a:uLnTx/>
                  <a:uFillTx/>
                  <a:latin typeface="Calibri" panose="020F0502020204030204"/>
                  <a:ea typeface="+mn-ea"/>
                  <a:cs typeface="+mn-cs"/>
                </a:endParaRPr>
              </a:p>
            </p:txBody>
          </p:sp>
        </mc:Choice>
        <mc:Fallback xmlns="">
          <p:sp>
            <p:nvSpPr>
              <p:cNvPr id="17" name="TextBox 16">
                <a:extLst>
                  <a:ext uri="{FF2B5EF4-FFF2-40B4-BE49-F238E27FC236}">
                    <a16:creationId xmlns:a16="http://schemas.microsoft.com/office/drawing/2014/main" id="{CEE924FA-A0B0-429E-A123-8ABBCA5CE3E2}"/>
                  </a:ext>
                </a:extLst>
              </p:cNvPr>
              <p:cNvSpPr txBox="1">
                <a:spLocks noRot="1" noChangeAspect="1" noMove="1" noResize="1" noEditPoints="1" noAdjustHandles="1" noChangeArrowheads="1" noChangeShapeType="1" noTextEdit="1"/>
              </p:cNvSpPr>
              <p:nvPr/>
            </p:nvSpPr>
            <p:spPr>
              <a:xfrm>
                <a:off x="551702" y="3242262"/>
                <a:ext cx="2092175" cy="738664"/>
              </a:xfrm>
              <a:prstGeom prst="rect">
                <a:avLst/>
              </a:prstGeom>
              <a:blipFill>
                <a:blip r:embed="rId6"/>
                <a:stretch>
                  <a:fillRect l="-1749" r="-1749" b="-16529"/>
                </a:stretch>
              </a:blipFill>
            </p:spPr>
            <p:txBody>
              <a:bodyPr/>
              <a:lstStyle/>
              <a:p>
                <a:r>
                  <a:rPr lang="en-GB">
                    <a:noFill/>
                  </a:rPr>
                  <a:t> </a:t>
                </a:r>
              </a:p>
            </p:txBody>
          </p:sp>
        </mc:Fallback>
      </mc:AlternateContent>
      <p:sp>
        <p:nvSpPr>
          <p:cNvPr id="22" name="TextBox 21">
            <a:extLst>
              <a:ext uri="{FF2B5EF4-FFF2-40B4-BE49-F238E27FC236}">
                <a16:creationId xmlns:a16="http://schemas.microsoft.com/office/drawing/2014/main" id="{96458FA2-1821-4BC8-B8D3-4D0457368FB6}"/>
              </a:ext>
            </a:extLst>
          </p:cNvPr>
          <p:cNvSpPr txBox="1"/>
          <p:nvPr/>
        </p:nvSpPr>
        <p:spPr>
          <a:xfrm>
            <a:off x="3289966" y="1128037"/>
            <a:ext cx="1715773" cy="400110"/>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GB" sz="2000" dirty="0">
                <a:latin typeface="Calibri" panose="020F0502020204030204"/>
              </a:rPr>
              <a:t>Add </a:t>
            </a:r>
            <a:r>
              <a:rPr kumimoji="0" lang="en-GB" sz="2000" b="0" i="0" u="none" strike="noStrike" kern="1200" cap="none" spc="0" normalizeH="0" baseline="0" noProof="0" dirty="0">
                <a:ln>
                  <a:noFill/>
                </a:ln>
                <a:effectLst/>
                <a:uLnTx/>
                <a:uFillTx/>
                <a:latin typeface="Calibri" panose="020F0502020204030204"/>
                <a:ea typeface="+mn-ea"/>
                <a:cs typeface="+mn-cs"/>
              </a:rPr>
              <a:t>/ </a:t>
            </a:r>
            <a:r>
              <a:rPr lang="en-GB" sz="2000" dirty="0">
                <a:latin typeface="Calibri" panose="020F0502020204030204"/>
              </a:rPr>
              <a:t>Subtract</a:t>
            </a:r>
            <a:endParaRPr kumimoji="0" lang="en-GB" sz="2000" b="0" i="0" u="none" strike="noStrike" kern="1200" cap="none" spc="0" normalizeH="0" baseline="0" noProof="0" dirty="0">
              <a:ln>
                <a:noFill/>
              </a:ln>
              <a:effectLst/>
              <a:uLnTx/>
              <a:uFillTx/>
              <a:latin typeface="Calibri" panose="020F0502020204030204"/>
              <a:ea typeface="+mn-ea"/>
              <a:cs typeface="+mn-cs"/>
            </a:endParaRPr>
          </a:p>
        </p:txBody>
      </p:sp>
      <p:sp>
        <p:nvSpPr>
          <p:cNvPr id="30" name="TextBox 29">
            <a:extLst>
              <a:ext uri="{FF2B5EF4-FFF2-40B4-BE49-F238E27FC236}">
                <a16:creationId xmlns:a16="http://schemas.microsoft.com/office/drawing/2014/main" id="{E6EF98D0-C37B-44B6-80D4-9C5F38EA8CCA}"/>
              </a:ext>
            </a:extLst>
          </p:cNvPr>
          <p:cNvSpPr txBox="1"/>
          <p:nvPr/>
        </p:nvSpPr>
        <p:spPr>
          <a:xfrm>
            <a:off x="3289965" y="2269788"/>
            <a:ext cx="1715773" cy="400110"/>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GB" sz="2000" dirty="0">
                <a:latin typeface="Calibri" panose="020F0502020204030204"/>
              </a:rPr>
              <a:t>Add </a:t>
            </a:r>
            <a:r>
              <a:rPr kumimoji="0" lang="en-GB" sz="2000" b="0" i="0" u="none" strike="noStrike" kern="1200" cap="none" spc="0" normalizeH="0" baseline="0" noProof="0" dirty="0">
                <a:ln>
                  <a:noFill/>
                </a:ln>
                <a:effectLst/>
                <a:uLnTx/>
                <a:uFillTx/>
                <a:latin typeface="Calibri" panose="020F0502020204030204"/>
                <a:ea typeface="+mn-ea"/>
                <a:cs typeface="+mn-cs"/>
              </a:rPr>
              <a:t>/ </a:t>
            </a:r>
            <a:r>
              <a:rPr lang="en-GB" sz="2000" dirty="0">
                <a:latin typeface="Calibri" panose="020F0502020204030204"/>
              </a:rPr>
              <a:t>Subtract</a:t>
            </a:r>
            <a:endParaRPr kumimoji="0" lang="en-GB" sz="2000" b="0" i="0" u="none" strike="noStrike" kern="1200" cap="none" spc="0" normalizeH="0" baseline="0" noProof="0" dirty="0">
              <a:ln>
                <a:noFill/>
              </a:ln>
              <a:effectLst/>
              <a:uLnTx/>
              <a:uFillTx/>
              <a:latin typeface="Calibri" panose="020F0502020204030204"/>
              <a:ea typeface="+mn-ea"/>
              <a:cs typeface="+mn-cs"/>
            </a:endParaRPr>
          </a:p>
        </p:txBody>
      </p:sp>
      <p:sp>
        <p:nvSpPr>
          <p:cNvPr id="31" name="TextBox 30">
            <a:extLst>
              <a:ext uri="{FF2B5EF4-FFF2-40B4-BE49-F238E27FC236}">
                <a16:creationId xmlns:a16="http://schemas.microsoft.com/office/drawing/2014/main" id="{9AAF02CA-6987-4214-955A-A81FEEFECCC5}"/>
              </a:ext>
            </a:extLst>
          </p:cNvPr>
          <p:cNvSpPr txBox="1"/>
          <p:nvPr/>
        </p:nvSpPr>
        <p:spPr>
          <a:xfrm>
            <a:off x="3289964" y="3411539"/>
            <a:ext cx="1715773" cy="400110"/>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GB" sz="2000" dirty="0">
                <a:latin typeface="Calibri" panose="020F0502020204030204"/>
              </a:rPr>
              <a:t>Add </a:t>
            </a:r>
            <a:r>
              <a:rPr kumimoji="0" lang="en-GB" sz="2000" b="0" i="0" u="none" strike="noStrike" kern="1200" cap="none" spc="0" normalizeH="0" baseline="0" noProof="0" dirty="0">
                <a:ln>
                  <a:noFill/>
                </a:ln>
                <a:effectLst/>
                <a:uLnTx/>
                <a:uFillTx/>
                <a:latin typeface="Calibri" panose="020F0502020204030204"/>
                <a:ea typeface="+mn-ea"/>
                <a:cs typeface="+mn-cs"/>
              </a:rPr>
              <a:t>/ </a:t>
            </a:r>
            <a:r>
              <a:rPr lang="en-GB" sz="2000" dirty="0">
                <a:latin typeface="Calibri" panose="020F0502020204030204"/>
              </a:rPr>
              <a:t>Subtract</a:t>
            </a:r>
            <a:endParaRPr kumimoji="0" lang="en-GB" sz="2000" b="0" i="0" u="none" strike="noStrike" kern="1200" cap="none" spc="0" normalizeH="0" baseline="0" noProof="0" dirty="0">
              <a:ln>
                <a:noFill/>
              </a:ln>
              <a:effectLst/>
              <a:uLnTx/>
              <a:uFillTx/>
              <a:latin typeface="Calibri" panose="020F0502020204030204"/>
              <a:ea typeface="+mn-ea"/>
              <a:cs typeface="+mn-cs"/>
            </a:endParaRPr>
          </a:p>
        </p:txBody>
      </p:sp>
      <p:sp>
        <p:nvSpPr>
          <p:cNvPr id="32" name="TextBox 31">
            <a:extLst>
              <a:ext uri="{FF2B5EF4-FFF2-40B4-BE49-F238E27FC236}">
                <a16:creationId xmlns:a16="http://schemas.microsoft.com/office/drawing/2014/main" id="{07F2AF22-B33B-4036-9B7C-1AD6A5042C93}"/>
              </a:ext>
            </a:extLst>
          </p:cNvPr>
          <p:cNvSpPr txBox="1"/>
          <p:nvPr/>
        </p:nvSpPr>
        <p:spPr>
          <a:xfrm>
            <a:off x="3289963" y="4547390"/>
            <a:ext cx="1715773" cy="400110"/>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GB" sz="2000" dirty="0">
                <a:latin typeface="Calibri" panose="020F0502020204030204"/>
              </a:rPr>
              <a:t>Add </a:t>
            </a:r>
            <a:r>
              <a:rPr kumimoji="0" lang="en-GB" sz="2000" b="0" i="0" u="none" strike="noStrike" kern="1200" cap="none" spc="0" normalizeH="0" baseline="0" noProof="0" dirty="0">
                <a:ln>
                  <a:noFill/>
                </a:ln>
                <a:effectLst/>
                <a:uLnTx/>
                <a:uFillTx/>
                <a:latin typeface="Calibri" panose="020F0502020204030204"/>
                <a:ea typeface="+mn-ea"/>
                <a:cs typeface="+mn-cs"/>
              </a:rPr>
              <a:t>/ </a:t>
            </a:r>
            <a:r>
              <a:rPr lang="en-GB" sz="2000" dirty="0">
                <a:latin typeface="Calibri" panose="020F0502020204030204"/>
              </a:rPr>
              <a:t>Subtract</a:t>
            </a:r>
            <a:endParaRPr kumimoji="0" lang="en-GB" sz="2000" b="0" i="0" u="none" strike="noStrike" kern="1200" cap="none" spc="0" normalizeH="0" baseline="0" noProof="0" dirty="0">
              <a:ln>
                <a:noFill/>
              </a:ln>
              <a:effectLst/>
              <a:uLnTx/>
              <a:uFillTx/>
              <a:latin typeface="Calibri" panose="020F0502020204030204"/>
              <a:ea typeface="+mn-ea"/>
              <a:cs typeface="+mn-cs"/>
            </a:endParaRPr>
          </a:p>
        </p:txBody>
      </p:sp>
      <p:sp>
        <p:nvSpPr>
          <p:cNvPr id="33" name="TextBox 32">
            <a:extLst>
              <a:ext uri="{FF2B5EF4-FFF2-40B4-BE49-F238E27FC236}">
                <a16:creationId xmlns:a16="http://schemas.microsoft.com/office/drawing/2014/main" id="{7693D385-4DC8-4837-A6B8-2111443F6D75}"/>
              </a:ext>
            </a:extLst>
          </p:cNvPr>
          <p:cNvSpPr txBox="1"/>
          <p:nvPr/>
        </p:nvSpPr>
        <p:spPr>
          <a:xfrm>
            <a:off x="3289962" y="5713683"/>
            <a:ext cx="1715773" cy="400110"/>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GB" sz="2000" dirty="0">
                <a:latin typeface="Calibri" panose="020F0502020204030204"/>
              </a:rPr>
              <a:t>Add </a:t>
            </a:r>
            <a:r>
              <a:rPr kumimoji="0" lang="en-GB" sz="2000" b="0" i="0" u="none" strike="noStrike" kern="1200" cap="none" spc="0" normalizeH="0" baseline="0" noProof="0" dirty="0">
                <a:ln>
                  <a:noFill/>
                </a:ln>
                <a:effectLst/>
                <a:uLnTx/>
                <a:uFillTx/>
                <a:latin typeface="Calibri" panose="020F0502020204030204"/>
                <a:ea typeface="+mn-ea"/>
                <a:cs typeface="+mn-cs"/>
              </a:rPr>
              <a:t>/ </a:t>
            </a:r>
            <a:r>
              <a:rPr lang="en-GB" sz="2000" dirty="0">
                <a:latin typeface="Calibri" panose="020F0502020204030204"/>
              </a:rPr>
              <a:t>Subtract</a:t>
            </a:r>
            <a:endParaRPr kumimoji="0" lang="en-GB" sz="2000" b="0" i="0" u="none" strike="noStrike" kern="1200" cap="none" spc="0" normalizeH="0" baseline="0" noProof="0" dirty="0">
              <a:ln>
                <a:noFill/>
              </a:ln>
              <a:effectLst/>
              <a:uLnTx/>
              <a:uFillTx/>
              <a:latin typeface="Calibri" panose="020F0502020204030204"/>
              <a:ea typeface="+mn-ea"/>
              <a:cs typeface="+mn-cs"/>
            </a:endParaRPr>
          </a:p>
        </p:txBody>
      </p:sp>
      <mc:AlternateContent xmlns:mc="http://schemas.openxmlformats.org/markup-compatibility/2006" xmlns:a14="http://schemas.microsoft.com/office/drawing/2010/main">
        <mc:Choice Requires="a14">
          <p:sp>
            <p:nvSpPr>
              <p:cNvPr id="38" name="TextBox 37">
                <a:extLst>
                  <a:ext uri="{FF2B5EF4-FFF2-40B4-BE49-F238E27FC236}">
                    <a16:creationId xmlns:a16="http://schemas.microsoft.com/office/drawing/2014/main" id="{F054726B-7231-45BD-9680-205EA834FC86}"/>
                  </a:ext>
                </a:extLst>
              </p:cNvPr>
              <p:cNvSpPr txBox="1"/>
              <p:nvPr/>
            </p:nvSpPr>
            <p:spPr>
              <a:xfrm>
                <a:off x="551702" y="4384013"/>
                <a:ext cx="2035365" cy="738664"/>
              </a:xfrm>
              <a:prstGeom prst="rect">
                <a:avLst/>
              </a:prstGeom>
              <a:noFill/>
            </p:spPr>
            <p:txBody>
              <a:bodyPr wrap="none" lIns="0" tIns="0" rIns="0" bIns="0"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r>
                        <a:rPr lang="en-US" sz="2400" i="1" smtClean="0">
                          <a:latin typeface="Cambria Math" panose="02040503050406030204" pitchFamily="18" charset="0"/>
                        </a:rPr>
                        <m:t>1</m:t>
                      </m:r>
                      <m:r>
                        <a:rPr lang="en-US" sz="2400" b="0" i="1" smtClean="0">
                          <a:latin typeface="Cambria Math" panose="02040503050406030204" pitchFamily="18" charset="0"/>
                        </a:rPr>
                        <m:t>5</m:t>
                      </m:r>
                      <m:r>
                        <a:rPr lang="en-US" sz="2400" b="0" i="1" smtClean="0">
                          <a:latin typeface="Cambria Math" panose="02040503050406030204" pitchFamily="18" charset="0"/>
                        </a:rPr>
                        <m:t>𝑝</m:t>
                      </m:r>
                      <m:r>
                        <a:rPr lang="en-US" sz="2400" b="0" i="1" smtClean="0">
                          <a:latin typeface="Cambria Math" panose="02040503050406030204" pitchFamily="18" charset="0"/>
                        </a:rPr>
                        <m:t>+9</m:t>
                      </m:r>
                      <m:r>
                        <a:rPr kumimoji="0" lang="en-US" sz="2400" b="0" i="1" u="none" strike="noStrike" kern="1200" cap="none" spc="0" normalizeH="0" baseline="0" noProof="0" smtClean="0">
                          <a:ln>
                            <a:noFill/>
                          </a:ln>
                          <a:solidFill>
                            <a:schemeClr val="tx1"/>
                          </a:solidFill>
                          <a:effectLst/>
                          <a:uLnTx/>
                          <a:uFillTx/>
                          <a:latin typeface="Cambria Math" panose="02040503050406030204" pitchFamily="18" charset="0"/>
                          <a:ea typeface="+mn-ea"/>
                          <a:cs typeface="+mn-cs"/>
                        </a:rPr>
                        <m:t>𝑞</m:t>
                      </m:r>
                      <m:r>
                        <a:rPr kumimoji="0" lang="en-US" sz="2400" b="0" i="1" u="none" strike="noStrike" kern="1200" cap="none" spc="0" normalizeH="0" baseline="0" noProof="0" smtClean="0">
                          <a:ln>
                            <a:noFill/>
                          </a:ln>
                          <a:solidFill>
                            <a:schemeClr val="tx1"/>
                          </a:solidFill>
                          <a:effectLst/>
                          <a:uLnTx/>
                          <a:uFillTx/>
                          <a:latin typeface="Cambria Math" panose="02040503050406030204" pitchFamily="18" charset="0"/>
                          <a:ea typeface="+mn-ea"/>
                          <a:cs typeface="+mn-cs"/>
                        </a:rPr>
                        <m:t>=40</m:t>
                      </m:r>
                    </m:oMath>
                  </m:oMathPara>
                </a14:m>
                <a:endParaRPr kumimoji="0" lang="en-US" sz="2400" b="0" i="1" u="none" strike="noStrike" kern="1200" cap="none" spc="0" normalizeH="0" baseline="0" noProof="0" dirty="0">
                  <a:ln>
                    <a:noFill/>
                  </a:ln>
                  <a:solidFill>
                    <a:schemeClr val="tx1"/>
                  </a:solidFill>
                  <a:effectLst/>
                  <a:uLnTx/>
                  <a:uFillTx/>
                  <a:latin typeface="Cambria Math" panose="02040503050406030204" pitchFamily="18"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r>
                        <a:rPr lang="en-US" sz="2400" i="1" noProof="0" smtClean="0">
                          <a:latin typeface="Cambria Math" panose="02040503050406030204" pitchFamily="18" charset="0"/>
                        </a:rPr>
                        <m:t>9</m:t>
                      </m:r>
                      <m:r>
                        <a:rPr lang="en-US" sz="2400" b="0" i="1" noProof="0" smtClean="0">
                          <a:latin typeface="Cambria Math" panose="02040503050406030204" pitchFamily="18" charset="0"/>
                        </a:rPr>
                        <m:t>𝑞</m:t>
                      </m:r>
                      <m:r>
                        <a:rPr lang="en-US" sz="2400" b="0" i="1" noProof="0" smtClean="0">
                          <a:latin typeface="Cambria Math" panose="02040503050406030204" pitchFamily="18" charset="0"/>
                        </a:rPr>
                        <m:t>−8</m:t>
                      </m:r>
                      <m:r>
                        <a:rPr kumimoji="0" lang="en-US" sz="2400" b="0" i="1" u="none" strike="noStrike" kern="1200" cap="none" spc="0" normalizeH="0" baseline="0" noProof="0" smtClean="0">
                          <a:ln>
                            <a:noFill/>
                          </a:ln>
                          <a:solidFill>
                            <a:schemeClr val="tx1"/>
                          </a:solidFill>
                          <a:effectLst/>
                          <a:uLnTx/>
                          <a:uFillTx/>
                          <a:latin typeface="Cambria Math" panose="02040503050406030204" pitchFamily="18" charset="0"/>
                          <a:ea typeface="+mn-ea"/>
                          <a:cs typeface="+mn-cs"/>
                        </a:rPr>
                        <m:t>𝑝</m:t>
                      </m:r>
                      <m:r>
                        <a:rPr kumimoji="0" lang="en-US" sz="2400" b="0" i="1" u="none" strike="noStrike" kern="1200" cap="none" spc="0" normalizeH="0" baseline="0" noProof="0" smtClean="0">
                          <a:ln>
                            <a:noFill/>
                          </a:ln>
                          <a:solidFill>
                            <a:schemeClr val="tx1"/>
                          </a:solidFill>
                          <a:effectLst/>
                          <a:uLnTx/>
                          <a:uFillTx/>
                          <a:latin typeface="Cambria Math" panose="02040503050406030204" pitchFamily="18" charset="0"/>
                          <a:ea typeface="+mn-ea"/>
                          <a:cs typeface="+mn-cs"/>
                        </a:rPr>
                        <m:t>=23</m:t>
                      </m:r>
                    </m:oMath>
                  </m:oMathPara>
                </a14:m>
                <a:endParaRPr kumimoji="0" lang="en-GB" sz="2400" b="0" i="0" u="none" strike="noStrike" kern="1200" cap="none" spc="0" normalizeH="0" baseline="0" noProof="0" dirty="0">
                  <a:ln>
                    <a:noFill/>
                  </a:ln>
                  <a:solidFill>
                    <a:schemeClr val="tx1"/>
                  </a:solidFill>
                  <a:effectLst/>
                  <a:uLnTx/>
                  <a:uFillTx/>
                  <a:latin typeface="Calibri" panose="020F0502020204030204"/>
                  <a:ea typeface="+mn-ea"/>
                  <a:cs typeface="+mn-cs"/>
                </a:endParaRPr>
              </a:p>
            </p:txBody>
          </p:sp>
        </mc:Choice>
        <mc:Fallback xmlns="">
          <p:sp>
            <p:nvSpPr>
              <p:cNvPr id="38" name="TextBox 37">
                <a:extLst>
                  <a:ext uri="{FF2B5EF4-FFF2-40B4-BE49-F238E27FC236}">
                    <a16:creationId xmlns:a16="http://schemas.microsoft.com/office/drawing/2014/main" id="{F054726B-7231-45BD-9680-205EA834FC86}"/>
                  </a:ext>
                </a:extLst>
              </p:cNvPr>
              <p:cNvSpPr txBox="1">
                <a:spLocks noRot="1" noChangeAspect="1" noMove="1" noResize="1" noEditPoints="1" noAdjustHandles="1" noChangeArrowheads="1" noChangeShapeType="1" noTextEdit="1"/>
              </p:cNvSpPr>
              <p:nvPr/>
            </p:nvSpPr>
            <p:spPr>
              <a:xfrm>
                <a:off x="551702" y="4384013"/>
                <a:ext cx="2035365" cy="738664"/>
              </a:xfrm>
              <a:prstGeom prst="rect">
                <a:avLst/>
              </a:prstGeom>
              <a:blipFill>
                <a:blip r:embed="rId7"/>
                <a:stretch>
                  <a:fillRect l="-3303" r="-3303" b="-16529"/>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39" name="TextBox 38">
                <a:extLst>
                  <a:ext uri="{FF2B5EF4-FFF2-40B4-BE49-F238E27FC236}">
                    <a16:creationId xmlns:a16="http://schemas.microsoft.com/office/drawing/2014/main" id="{57AD04E8-9A4D-42B2-970A-72D91ECD132B}"/>
                  </a:ext>
                </a:extLst>
              </p:cNvPr>
              <p:cNvSpPr txBox="1"/>
              <p:nvPr/>
            </p:nvSpPr>
            <p:spPr>
              <a:xfrm>
                <a:off x="551702" y="5525764"/>
                <a:ext cx="2204386" cy="738664"/>
              </a:xfrm>
              <a:prstGeom prst="rect">
                <a:avLst/>
              </a:prstGeom>
              <a:noFill/>
            </p:spPr>
            <p:txBody>
              <a:bodyPr wrap="none" lIns="0" tIns="0" rIns="0" bIns="0"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r>
                        <a:rPr lang="en-US" sz="2400" i="1" smtClean="0">
                          <a:latin typeface="Cambria Math" panose="02040503050406030204" pitchFamily="18" charset="0"/>
                        </a:rPr>
                        <m:t>1</m:t>
                      </m:r>
                      <m:r>
                        <a:rPr lang="en-US" sz="2400" b="0" i="1" smtClean="0">
                          <a:latin typeface="Cambria Math" panose="02040503050406030204" pitchFamily="18" charset="0"/>
                        </a:rPr>
                        <m:t>5</m:t>
                      </m:r>
                      <m:r>
                        <a:rPr lang="en-US" sz="2400" b="0" i="1" smtClean="0">
                          <a:latin typeface="Cambria Math" panose="02040503050406030204" pitchFamily="18" charset="0"/>
                        </a:rPr>
                        <m:t>𝑝</m:t>
                      </m:r>
                      <m:r>
                        <a:rPr lang="en-US" sz="2400" b="0" i="1" smtClean="0">
                          <a:latin typeface="Cambria Math" panose="02040503050406030204" pitchFamily="18" charset="0"/>
                        </a:rPr>
                        <m:t>+9</m:t>
                      </m:r>
                      <m:r>
                        <a:rPr kumimoji="0" lang="en-US" sz="2400" b="0" i="1" u="none" strike="noStrike" kern="1200" cap="none" spc="0" normalizeH="0" baseline="0" noProof="0" smtClean="0">
                          <a:ln>
                            <a:noFill/>
                          </a:ln>
                          <a:solidFill>
                            <a:schemeClr val="tx1"/>
                          </a:solidFill>
                          <a:effectLst/>
                          <a:uLnTx/>
                          <a:uFillTx/>
                          <a:latin typeface="Cambria Math" panose="02040503050406030204" pitchFamily="18" charset="0"/>
                          <a:ea typeface="+mn-ea"/>
                          <a:cs typeface="+mn-cs"/>
                        </a:rPr>
                        <m:t>𝑞</m:t>
                      </m:r>
                      <m:r>
                        <a:rPr kumimoji="0" lang="en-US" sz="2400" b="0" i="1" u="none" strike="noStrike" kern="1200" cap="none" spc="0" normalizeH="0" baseline="0" noProof="0" smtClean="0">
                          <a:ln>
                            <a:noFill/>
                          </a:ln>
                          <a:solidFill>
                            <a:schemeClr val="tx1"/>
                          </a:solidFill>
                          <a:effectLst/>
                          <a:uLnTx/>
                          <a:uFillTx/>
                          <a:latin typeface="Cambria Math" panose="02040503050406030204" pitchFamily="18" charset="0"/>
                          <a:ea typeface="+mn-ea"/>
                          <a:cs typeface="+mn-cs"/>
                        </a:rPr>
                        <m:t>=40</m:t>
                      </m:r>
                    </m:oMath>
                  </m:oMathPara>
                </a14:m>
                <a:endParaRPr kumimoji="0" lang="en-US" sz="2400" b="0" i="1" u="none" strike="noStrike" kern="1200" cap="none" spc="0" normalizeH="0" baseline="0" noProof="0" dirty="0">
                  <a:ln>
                    <a:noFill/>
                  </a:ln>
                  <a:solidFill>
                    <a:schemeClr val="tx1"/>
                  </a:solidFill>
                  <a:effectLst/>
                  <a:uLnTx/>
                  <a:uFillTx/>
                  <a:latin typeface="Cambria Math" panose="02040503050406030204" pitchFamily="18"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r>
                        <a:rPr lang="en-US" sz="2400" i="1" noProof="0" smtClean="0">
                          <a:latin typeface="Cambria Math" panose="02040503050406030204" pitchFamily="18" charset="0"/>
                        </a:rPr>
                        <m:t>1</m:t>
                      </m:r>
                      <m:r>
                        <a:rPr lang="en-US" sz="2400" b="0" i="1" noProof="0" smtClean="0">
                          <a:latin typeface="Cambria Math" panose="02040503050406030204" pitchFamily="18" charset="0"/>
                        </a:rPr>
                        <m:t>6</m:t>
                      </m:r>
                      <m:r>
                        <a:rPr lang="en-US" sz="2400" b="0" i="1" noProof="0" smtClean="0">
                          <a:latin typeface="Cambria Math" panose="02040503050406030204" pitchFamily="18" charset="0"/>
                        </a:rPr>
                        <m:t>𝑞</m:t>
                      </m:r>
                      <m:r>
                        <a:rPr kumimoji="0" lang="en-US" sz="2400" b="0" i="1" u="none" strike="noStrike" kern="1200" cap="none" spc="0" normalizeH="0" baseline="0" noProof="0" smtClean="0">
                          <a:ln>
                            <a:noFill/>
                          </a:ln>
                          <a:solidFill>
                            <a:schemeClr val="tx1"/>
                          </a:solidFill>
                          <a:effectLst/>
                          <a:uLnTx/>
                          <a:uFillTx/>
                          <a:latin typeface="Cambria Math" panose="02040503050406030204" pitchFamily="18" charset="0"/>
                          <a:ea typeface="+mn-ea"/>
                          <a:cs typeface="+mn-cs"/>
                        </a:rPr>
                        <m:t>−15</m:t>
                      </m:r>
                      <m:r>
                        <a:rPr kumimoji="0" lang="en-US" sz="2400" b="0" i="1" u="none" strike="noStrike" kern="1200" cap="none" spc="0" normalizeH="0" baseline="0" noProof="0" smtClean="0">
                          <a:ln>
                            <a:noFill/>
                          </a:ln>
                          <a:solidFill>
                            <a:schemeClr val="tx1"/>
                          </a:solidFill>
                          <a:effectLst/>
                          <a:uLnTx/>
                          <a:uFillTx/>
                          <a:latin typeface="Cambria Math" panose="02040503050406030204" pitchFamily="18" charset="0"/>
                          <a:ea typeface="+mn-ea"/>
                          <a:cs typeface="+mn-cs"/>
                        </a:rPr>
                        <m:t>𝑝</m:t>
                      </m:r>
                      <m:r>
                        <a:rPr kumimoji="0" lang="en-US" sz="2400" b="0" i="1" u="none" strike="noStrike" kern="1200" cap="none" spc="0" normalizeH="0" baseline="0" noProof="0" smtClean="0">
                          <a:ln>
                            <a:noFill/>
                          </a:ln>
                          <a:solidFill>
                            <a:schemeClr val="tx1"/>
                          </a:solidFill>
                          <a:effectLst/>
                          <a:uLnTx/>
                          <a:uFillTx/>
                          <a:latin typeface="Cambria Math" panose="02040503050406030204" pitchFamily="18" charset="0"/>
                          <a:ea typeface="+mn-ea"/>
                          <a:cs typeface="+mn-cs"/>
                        </a:rPr>
                        <m:t>=23</m:t>
                      </m:r>
                    </m:oMath>
                  </m:oMathPara>
                </a14:m>
                <a:endParaRPr kumimoji="0" lang="en-GB" sz="2400" b="0" i="0" u="none" strike="noStrike" kern="1200" cap="none" spc="0" normalizeH="0" baseline="0" noProof="0" dirty="0">
                  <a:ln>
                    <a:noFill/>
                  </a:ln>
                  <a:solidFill>
                    <a:schemeClr val="tx1"/>
                  </a:solidFill>
                  <a:effectLst/>
                  <a:uLnTx/>
                  <a:uFillTx/>
                  <a:latin typeface="Calibri" panose="020F0502020204030204"/>
                  <a:ea typeface="+mn-ea"/>
                  <a:cs typeface="+mn-cs"/>
                </a:endParaRPr>
              </a:p>
            </p:txBody>
          </p:sp>
        </mc:Choice>
        <mc:Fallback xmlns="">
          <p:sp>
            <p:nvSpPr>
              <p:cNvPr id="39" name="TextBox 38">
                <a:extLst>
                  <a:ext uri="{FF2B5EF4-FFF2-40B4-BE49-F238E27FC236}">
                    <a16:creationId xmlns:a16="http://schemas.microsoft.com/office/drawing/2014/main" id="{57AD04E8-9A4D-42B2-970A-72D91ECD132B}"/>
                  </a:ext>
                </a:extLst>
              </p:cNvPr>
              <p:cNvSpPr txBox="1">
                <a:spLocks noRot="1" noChangeAspect="1" noMove="1" noResize="1" noEditPoints="1" noAdjustHandles="1" noChangeArrowheads="1" noChangeShapeType="1" noTextEdit="1"/>
              </p:cNvSpPr>
              <p:nvPr/>
            </p:nvSpPr>
            <p:spPr>
              <a:xfrm>
                <a:off x="551702" y="5525764"/>
                <a:ext cx="2204386" cy="738664"/>
              </a:xfrm>
              <a:prstGeom prst="rect">
                <a:avLst/>
              </a:prstGeom>
              <a:blipFill>
                <a:blip r:embed="rId8"/>
                <a:stretch>
                  <a:fillRect l="-3047" r="-3047" b="-16393"/>
                </a:stretch>
              </a:blipFill>
            </p:spPr>
            <p:txBody>
              <a:bodyPr/>
              <a:lstStyle/>
              <a:p>
                <a:r>
                  <a:rPr lang="en-GB">
                    <a:noFill/>
                  </a:rPr>
                  <a:t> </a:t>
                </a:r>
              </a:p>
            </p:txBody>
          </p:sp>
        </mc:Fallback>
      </mc:AlternateContent>
      <p:sp>
        <p:nvSpPr>
          <p:cNvPr id="18" name="TextBox 17">
            <a:extLst>
              <a:ext uri="{FF2B5EF4-FFF2-40B4-BE49-F238E27FC236}">
                <a16:creationId xmlns:a16="http://schemas.microsoft.com/office/drawing/2014/main" id="{4489A44F-2F08-478D-9C17-1FF265AF07A7}"/>
              </a:ext>
            </a:extLst>
          </p:cNvPr>
          <p:cNvSpPr txBox="1"/>
          <p:nvPr/>
        </p:nvSpPr>
        <p:spPr>
          <a:xfrm>
            <a:off x="7824866" y="6595979"/>
            <a:ext cx="1319134" cy="276999"/>
          </a:xfrm>
          <a:prstGeom prst="rect">
            <a:avLst/>
          </a:prstGeom>
          <a:solidFill>
            <a:schemeClr val="tx1"/>
          </a:solidFill>
        </p:spPr>
        <p:txBody>
          <a:bodyPr wrap="square" rtlCol="0">
            <a:spAutoFit/>
          </a:bodyPr>
          <a:lstStyle/>
          <a:p>
            <a:r>
              <a:rPr lang="en-GB" sz="1200" dirty="0">
                <a:solidFill>
                  <a:schemeClr val="bg1"/>
                </a:solidFill>
              </a:rPr>
              <a:t>@</a:t>
            </a:r>
            <a:r>
              <a:rPr lang="en-GB" sz="1200" dirty="0" err="1">
                <a:solidFill>
                  <a:schemeClr val="bg1"/>
                </a:solidFill>
              </a:rPr>
              <a:t>mrdrapermaths</a:t>
            </a:r>
            <a:endParaRPr lang="en-GB" sz="1200" dirty="0">
              <a:solidFill>
                <a:schemeClr val="bg1"/>
              </a:solidFill>
            </a:endParaRPr>
          </a:p>
        </p:txBody>
      </p:sp>
    </p:spTree>
    <p:extLst>
      <p:ext uri="{BB962C8B-B14F-4D97-AF65-F5344CB8AC3E}">
        <p14:creationId xmlns:p14="http://schemas.microsoft.com/office/powerpoint/2010/main" val="39536833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 name="TextBox 27">
            <a:extLst>
              <a:ext uri="{FF2B5EF4-FFF2-40B4-BE49-F238E27FC236}">
                <a16:creationId xmlns:a16="http://schemas.microsoft.com/office/drawing/2014/main" id="{A6968F59-73AF-4EE1-B7E3-275C27E49647}"/>
              </a:ext>
            </a:extLst>
          </p:cNvPr>
          <p:cNvSpPr txBox="1"/>
          <p:nvPr/>
        </p:nvSpPr>
        <p:spPr>
          <a:xfrm>
            <a:off x="380595" y="210241"/>
            <a:ext cx="2701159" cy="461665"/>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effectLst/>
                <a:uLnTx/>
                <a:uFillTx/>
                <a:latin typeface="Calibri" panose="020F0502020204030204"/>
                <a:ea typeface="+mn-ea"/>
                <a:cs typeface="+mn-cs"/>
              </a:rPr>
              <a:t>Your Turn</a:t>
            </a:r>
          </a:p>
        </p:txBody>
      </p:sp>
      <p:pic>
        <p:nvPicPr>
          <p:cNvPr id="29" name="Picture 28">
            <a:extLst>
              <a:ext uri="{FF2B5EF4-FFF2-40B4-BE49-F238E27FC236}">
                <a16:creationId xmlns:a16="http://schemas.microsoft.com/office/drawing/2014/main" id="{C079DE58-40E9-412E-AE9A-9B001DA8A4C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992415" y="165528"/>
            <a:ext cx="551089" cy="551089"/>
          </a:xfrm>
          <a:prstGeom prst="rect">
            <a:avLst/>
          </a:prstGeom>
        </p:spPr>
      </p:pic>
      <mc:AlternateContent xmlns:mc="http://schemas.openxmlformats.org/markup-compatibility/2006" xmlns:a14="http://schemas.microsoft.com/office/drawing/2010/main">
        <mc:Choice Requires="a14">
          <p:sp>
            <p:nvSpPr>
              <p:cNvPr id="15" name="TextBox 14">
                <a:extLst>
                  <a:ext uri="{FF2B5EF4-FFF2-40B4-BE49-F238E27FC236}">
                    <a16:creationId xmlns:a16="http://schemas.microsoft.com/office/drawing/2014/main" id="{EDB2B563-360F-44BF-B2EB-8A726A524C98}"/>
                  </a:ext>
                </a:extLst>
              </p:cNvPr>
              <p:cNvSpPr txBox="1"/>
              <p:nvPr/>
            </p:nvSpPr>
            <p:spPr>
              <a:xfrm>
                <a:off x="551702" y="958760"/>
                <a:ext cx="2034467" cy="738664"/>
              </a:xfrm>
              <a:prstGeom prst="rect">
                <a:avLst/>
              </a:prstGeom>
              <a:noFill/>
            </p:spPr>
            <p:txBody>
              <a:bodyPr wrap="none" lIns="0" tIns="0" rIns="0" bIns="0"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r>
                        <a:rPr lang="en-US" sz="2400" i="1" smtClean="0">
                          <a:latin typeface="Cambria Math" panose="02040503050406030204" pitchFamily="18" charset="0"/>
                        </a:rPr>
                        <m:t>1</m:t>
                      </m:r>
                      <m:r>
                        <a:rPr lang="en-US" sz="2400" b="0" i="1" smtClean="0">
                          <a:latin typeface="Cambria Math" panose="02040503050406030204" pitchFamily="18" charset="0"/>
                        </a:rPr>
                        <m:t>5</m:t>
                      </m:r>
                      <m:r>
                        <a:rPr lang="en-US" sz="2400" b="0" i="1" smtClean="0">
                          <a:latin typeface="Cambria Math" panose="02040503050406030204" pitchFamily="18" charset="0"/>
                        </a:rPr>
                        <m:t>𝑝</m:t>
                      </m:r>
                      <m:r>
                        <a:rPr kumimoji="0" lang="en-US" sz="2400" b="0" i="1" u="none" strike="noStrike" kern="1200" cap="none" spc="0" normalizeH="0" baseline="0" noProof="0" smtClean="0">
                          <a:ln>
                            <a:noFill/>
                          </a:ln>
                          <a:solidFill>
                            <a:schemeClr val="tx1"/>
                          </a:solidFill>
                          <a:effectLst/>
                          <a:uLnTx/>
                          <a:uFillTx/>
                          <a:latin typeface="Cambria Math" panose="02040503050406030204" pitchFamily="18" charset="0"/>
                          <a:ea typeface="+mn-ea"/>
                          <a:cs typeface="+mn-cs"/>
                        </a:rPr>
                        <m:t>+9</m:t>
                      </m:r>
                      <m:r>
                        <a:rPr kumimoji="0" lang="en-US" sz="2400" b="0" i="1" u="none" strike="noStrike" kern="1200" cap="none" spc="0" normalizeH="0" baseline="0" noProof="0" smtClean="0">
                          <a:ln>
                            <a:noFill/>
                          </a:ln>
                          <a:solidFill>
                            <a:schemeClr val="tx1"/>
                          </a:solidFill>
                          <a:effectLst/>
                          <a:uLnTx/>
                          <a:uFillTx/>
                          <a:latin typeface="Cambria Math" panose="02040503050406030204" pitchFamily="18" charset="0"/>
                          <a:ea typeface="+mn-ea"/>
                          <a:cs typeface="+mn-cs"/>
                        </a:rPr>
                        <m:t>𝑞</m:t>
                      </m:r>
                      <m:r>
                        <a:rPr kumimoji="0" lang="en-US" sz="2400" b="0" i="1" u="none" strike="noStrike" kern="1200" cap="none" spc="0" normalizeH="0" baseline="0" noProof="0" smtClean="0">
                          <a:ln>
                            <a:noFill/>
                          </a:ln>
                          <a:solidFill>
                            <a:schemeClr val="tx1"/>
                          </a:solidFill>
                          <a:effectLst/>
                          <a:uLnTx/>
                          <a:uFillTx/>
                          <a:latin typeface="Cambria Math" panose="02040503050406030204" pitchFamily="18" charset="0"/>
                          <a:ea typeface="+mn-ea"/>
                          <a:cs typeface="+mn-cs"/>
                        </a:rPr>
                        <m:t>=40</m:t>
                      </m:r>
                    </m:oMath>
                  </m:oMathPara>
                </a14:m>
                <a:endParaRPr kumimoji="0" lang="en-US" sz="2400" b="0" i="0" u="none" strike="noStrike" kern="1200" cap="none" spc="0" normalizeH="0" baseline="0" noProof="0" dirty="0">
                  <a:ln>
                    <a:noFill/>
                  </a:ln>
                  <a:solidFill>
                    <a:schemeClr val="tx1"/>
                  </a:solidFill>
                  <a:effectLst/>
                  <a:uLnTx/>
                  <a:uFillTx/>
                  <a:latin typeface="Calibri" panose="020F0502020204030204"/>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r>
                        <a:rPr kumimoji="0" lang="en-US" sz="2400" b="0" i="1" u="none" strike="noStrike" kern="1200" cap="none" spc="0" normalizeH="0" baseline="0" noProof="0" smtClean="0">
                          <a:ln>
                            <a:noFill/>
                          </a:ln>
                          <a:solidFill>
                            <a:schemeClr val="tx1"/>
                          </a:solidFill>
                          <a:effectLst/>
                          <a:uLnTx/>
                          <a:uFillTx/>
                          <a:latin typeface="Cambria Math" panose="02040503050406030204" pitchFamily="18" charset="0"/>
                          <a:ea typeface="+mn-ea"/>
                          <a:cs typeface="+mn-cs"/>
                        </a:rPr>
                        <m:t>15</m:t>
                      </m:r>
                      <m:r>
                        <a:rPr kumimoji="0" lang="en-US" sz="2400" b="0" i="1" u="none" strike="noStrike" kern="1200" cap="none" spc="0" normalizeH="0" baseline="0" noProof="0" smtClean="0">
                          <a:ln>
                            <a:noFill/>
                          </a:ln>
                          <a:solidFill>
                            <a:schemeClr val="tx1"/>
                          </a:solidFill>
                          <a:effectLst/>
                          <a:uLnTx/>
                          <a:uFillTx/>
                          <a:latin typeface="Cambria Math" panose="02040503050406030204" pitchFamily="18" charset="0"/>
                          <a:ea typeface="+mn-ea"/>
                          <a:cs typeface="+mn-cs"/>
                        </a:rPr>
                        <m:t>𝑝</m:t>
                      </m:r>
                      <m:r>
                        <a:rPr kumimoji="0" lang="en-US" sz="2400" b="0" i="1" u="none" strike="noStrike" kern="1200" cap="none" spc="0" normalizeH="0" baseline="0" noProof="0" smtClean="0">
                          <a:ln>
                            <a:noFill/>
                          </a:ln>
                          <a:solidFill>
                            <a:schemeClr val="tx1"/>
                          </a:solidFill>
                          <a:effectLst/>
                          <a:uLnTx/>
                          <a:uFillTx/>
                          <a:latin typeface="Cambria Math" panose="02040503050406030204" pitchFamily="18" charset="0"/>
                          <a:ea typeface="+mn-ea"/>
                          <a:cs typeface="+mn-cs"/>
                        </a:rPr>
                        <m:t>−8</m:t>
                      </m:r>
                      <m:r>
                        <a:rPr kumimoji="0" lang="en-US" sz="2400" b="0" i="1" u="none" strike="noStrike" kern="1200" cap="none" spc="0" normalizeH="0" baseline="0" noProof="0" smtClean="0">
                          <a:ln>
                            <a:noFill/>
                          </a:ln>
                          <a:solidFill>
                            <a:schemeClr val="tx1"/>
                          </a:solidFill>
                          <a:effectLst/>
                          <a:uLnTx/>
                          <a:uFillTx/>
                          <a:latin typeface="Cambria Math" panose="02040503050406030204" pitchFamily="18" charset="0"/>
                          <a:ea typeface="+mn-ea"/>
                          <a:cs typeface="+mn-cs"/>
                        </a:rPr>
                        <m:t>𝑞</m:t>
                      </m:r>
                      <m:r>
                        <a:rPr kumimoji="0" lang="en-US" sz="2400" b="0" i="1" u="none" strike="noStrike" kern="1200" cap="none" spc="0" normalizeH="0" baseline="0" noProof="0" smtClean="0">
                          <a:ln>
                            <a:noFill/>
                          </a:ln>
                          <a:solidFill>
                            <a:schemeClr val="tx1"/>
                          </a:solidFill>
                          <a:effectLst/>
                          <a:uLnTx/>
                          <a:uFillTx/>
                          <a:latin typeface="Cambria Math" panose="02040503050406030204" pitchFamily="18" charset="0"/>
                          <a:ea typeface="+mn-ea"/>
                          <a:cs typeface="+mn-cs"/>
                        </a:rPr>
                        <m:t>=23</m:t>
                      </m:r>
                    </m:oMath>
                  </m:oMathPara>
                </a14:m>
                <a:endParaRPr kumimoji="0" lang="en-GB" sz="2400" b="0" i="0" u="none" strike="noStrike" kern="1200" cap="none" spc="0" normalizeH="0" baseline="0" noProof="0" dirty="0">
                  <a:ln>
                    <a:noFill/>
                  </a:ln>
                  <a:solidFill>
                    <a:schemeClr val="tx1"/>
                  </a:solidFill>
                  <a:effectLst/>
                  <a:uLnTx/>
                  <a:uFillTx/>
                  <a:latin typeface="Calibri" panose="020F0502020204030204"/>
                  <a:ea typeface="+mn-ea"/>
                  <a:cs typeface="+mn-cs"/>
                </a:endParaRPr>
              </a:p>
            </p:txBody>
          </p:sp>
        </mc:Choice>
        <mc:Fallback xmlns="">
          <p:sp>
            <p:nvSpPr>
              <p:cNvPr id="15" name="TextBox 14">
                <a:extLst>
                  <a:ext uri="{FF2B5EF4-FFF2-40B4-BE49-F238E27FC236}">
                    <a16:creationId xmlns:a16="http://schemas.microsoft.com/office/drawing/2014/main" id="{EDB2B563-360F-44BF-B2EB-8A726A524C98}"/>
                  </a:ext>
                </a:extLst>
              </p:cNvPr>
              <p:cNvSpPr txBox="1">
                <a:spLocks noRot="1" noChangeAspect="1" noMove="1" noResize="1" noEditPoints="1" noAdjustHandles="1" noChangeArrowheads="1" noChangeShapeType="1" noTextEdit="1"/>
              </p:cNvSpPr>
              <p:nvPr/>
            </p:nvSpPr>
            <p:spPr>
              <a:xfrm>
                <a:off x="551702" y="958760"/>
                <a:ext cx="2034467" cy="738664"/>
              </a:xfrm>
              <a:prstGeom prst="rect">
                <a:avLst/>
              </a:prstGeom>
              <a:blipFill>
                <a:blip r:embed="rId4"/>
                <a:stretch>
                  <a:fillRect l="-5105" t="-826" r="-3303" b="-17355"/>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6" name="TextBox 15">
                <a:extLst>
                  <a:ext uri="{FF2B5EF4-FFF2-40B4-BE49-F238E27FC236}">
                    <a16:creationId xmlns:a16="http://schemas.microsoft.com/office/drawing/2014/main" id="{FEE574A6-F996-4011-B525-C924064381CF}"/>
                  </a:ext>
                </a:extLst>
              </p:cNvPr>
              <p:cNvSpPr txBox="1"/>
              <p:nvPr/>
            </p:nvSpPr>
            <p:spPr>
              <a:xfrm>
                <a:off x="551702" y="2100511"/>
                <a:ext cx="2093778" cy="738664"/>
              </a:xfrm>
              <a:prstGeom prst="rect">
                <a:avLst/>
              </a:prstGeom>
              <a:noFill/>
            </p:spPr>
            <p:txBody>
              <a:bodyPr wrap="none" lIns="0" tIns="0" rIns="0" bIns="0"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r>
                        <a:rPr lang="en-US" sz="2400" i="1" smtClean="0">
                          <a:latin typeface="Cambria Math" panose="02040503050406030204" pitchFamily="18" charset="0"/>
                        </a:rPr>
                        <m:t>1</m:t>
                      </m:r>
                      <m:r>
                        <a:rPr lang="en-US" sz="2400" b="0" i="1" smtClean="0">
                          <a:latin typeface="Cambria Math" panose="02040503050406030204" pitchFamily="18" charset="0"/>
                        </a:rPr>
                        <m:t>5</m:t>
                      </m:r>
                      <m:r>
                        <a:rPr lang="en-US" sz="2400" b="0" i="1" smtClean="0">
                          <a:latin typeface="Cambria Math" panose="02040503050406030204" pitchFamily="18" charset="0"/>
                        </a:rPr>
                        <m:t>𝑝</m:t>
                      </m:r>
                      <m:r>
                        <a:rPr lang="en-US" sz="2400" b="0" i="1" smtClean="0">
                          <a:latin typeface="Cambria Math" panose="02040503050406030204" pitchFamily="18" charset="0"/>
                        </a:rPr>
                        <m:t>+9</m:t>
                      </m:r>
                      <m:r>
                        <a:rPr kumimoji="0" lang="en-US" sz="2400" b="0" i="1" u="none" strike="noStrike" kern="1200" cap="none" spc="0" normalizeH="0" baseline="0" noProof="0" smtClean="0">
                          <a:ln>
                            <a:noFill/>
                          </a:ln>
                          <a:solidFill>
                            <a:schemeClr val="tx1"/>
                          </a:solidFill>
                          <a:effectLst/>
                          <a:uLnTx/>
                          <a:uFillTx/>
                          <a:latin typeface="Cambria Math" panose="02040503050406030204" pitchFamily="18" charset="0"/>
                          <a:ea typeface="+mn-ea"/>
                          <a:cs typeface="+mn-cs"/>
                        </a:rPr>
                        <m:t>𝑞</m:t>
                      </m:r>
                      <m:r>
                        <a:rPr kumimoji="0" lang="en-US" sz="2400" b="0" i="1" u="none" strike="noStrike" kern="1200" cap="none" spc="0" normalizeH="0" baseline="0" noProof="0" smtClean="0">
                          <a:ln>
                            <a:noFill/>
                          </a:ln>
                          <a:solidFill>
                            <a:schemeClr val="tx1"/>
                          </a:solidFill>
                          <a:effectLst/>
                          <a:uLnTx/>
                          <a:uFillTx/>
                          <a:latin typeface="Cambria Math" panose="02040503050406030204" pitchFamily="18" charset="0"/>
                          <a:ea typeface="+mn-ea"/>
                          <a:cs typeface="+mn-cs"/>
                        </a:rPr>
                        <m:t>=40</m:t>
                      </m:r>
                    </m:oMath>
                  </m:oMathPara>
                </a14:m>
                <a:endParaRPr kumimoji="0" lang="en-US" sz="2400" b="0" i="0" u="none" strike="noStrike" kern="1200" cap="none" spc="0" normalizeH="0" baseline="0" noProof="0" dirty="0">
                  <a:ln>
                    <a:noFill/>
                  </a:ln>
                  <a:solidFill>
                    <a:schemeClr val="tx1"/>
                  </a:solidFill>
                  <a:effectLst/>
                  <a:uLnTx/>
                  <a:uFillTx/>
                  <a:latin typeface="Calibri" panose="020F0502020204030204"/>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r>
                        <a:rPr lang="en-US" sz="2400" i="1">
                          <a:latin typeface="Cambria Math" panose="02040503050406030204" pitchFamily="18" charset="0"/>
                        </a:rPr>
                        <m:t>1</m:t>
                      </m:r>
                      <m:r>
                        <a:rPr lang="en-US" sz="2400" b="0" i="1" smtClean="0">
                          <a:latin typeface="Cambria Math" panose="02040503050406030204" pitchFamily="18" charset="0"/>
                        </a:rPr>
                        <m:t>6</m:t>
                      </m:r>
                      <m:r>
                        <a:rPr kumimoji="0" lang="en-US" sz="2400" b="0" i="1" u="none" strike="noStrike" kern="1200" cap="none" spc="0" normalizeH="0" baseline="0" noProof="0" smtClean="0">
                          <a:ln>
                            <a:noFill/>
                          </a:ln>
                          <a:solidFill>
                            <a:schemeClr val="tx1"/>
                          </a:solidFill>
                          <a:effectLst/>
                          <a:uLnTx/>
                          <a:uFillTx/>
                          <a:latin typeface="Cambria Math" panose="02040503050406030204" pitchFamily="18" charset="0"/>
                          <a:ea typeface="+mn-ea"/>
                          <a:cs typeface="+mn-cs"/>
                        </a:rPr>
                        <m:t>𝑝</m:t>
                      </m:r>
                      <m:r>
                        <a:rPr kumimoji="0" lang="en-US" sz="2400" b="0" i="1" u="none" strike="noStrike" kern="1200" cap="none" spc="0" normalizeH="0" baseline="0" noProof="0" smtClean="0">
                          <a:ln>
                            <a:noFill/>
                          </a:ln>
                          <a:solidFill>
                            <a:schemeClr val="tx1"/>
                          </a:solidFill>
                          <a:effectLst/>
                          <a:uLnTx/>
                          <a:uFillTx/>
                          <a:latin typeface="Cambria Math" panose="02040503050406030204" pitchFamily="18" charset="0"/>
                          <a:ea typeface="+mn-ea"/>
                          <a:cs typeface="+mn-cs"/>
                        </a:rPr>
                        <m:t>−9</m:t>
                      </m:r>
                      <m:r>
                        <a:rPr kumimoji="0" lang="en-US" sz="2400" b="0" i="1" u="none" strike="noStrike" kern="1200" cap="none" spc="0" normalizeH="0" baseline="0" noProof="0" smtClean="0">
                          <a:ln>
                            <a:noFill/>
                          </a:ln>
                          <a:solidFill>
                            <a:schemeClr val="tx1"/>
                          </a:solidFill>
                          <a:effectLst/>
                          <a:uLnTx/>
                          <a:uFillTx/>
                          <a:latin typeface="Cambria Math" panose="02040503050406030204" pitchFamily="18" charset="0"/>
                          <a:ea typeface="+mn-ea"/>
                          <a:cs typeface="+mn-cs"/>
                        </a:rPr>
                        <m:t>𝑞</m:t>
                      </m:r>
                      <m:r>
                        <a:rPr kumimoji="0" lang="en-US" sz="2400" b="0" i="1" u="none" strike="noStrike" kern="1200" cap="none" spc="0" normalizeH="0" baseline="0" noProof="0" smtClean="0">
                          <a:ln>
                            <a:noFill/>
                          </a:ln>
                          <a:solidFill>
                            <a:schemeClr val="tx1"/>
                          </a:solidFill>
                          <a:effectLst/>
                          <a:uLnTx/>
                          <a:uFillTx/>
                          <a:latin typeface="Cambria Math" panose="02040503050406030204" pitchFamily="18" charset="0"/>
                          <a:ea typeface="+mn-ea"/>
                          <a:cs typeface="+mn-cs"/>
                        </a:rPr>
                        <m:t>=23</m:t>
                      </m:r>
                    </m:oMath>
                  </m:oMathPara>
                </a14:m>
                <a:endParaRPr kumimoji="0" lang="en-GB" sz="2400" b="0" i="0" u="none" strike="noStrike" kern="1200" cap="none" spc="0" normalizeH="0" baseline="0" noProof="0" dirty="0">
                  <a:ln>
                    <a:noFill/>
                  </a:ln>
                  <a:solidFill>
                    <a:schemeClr val="tx1"/>
                  </a:solidFill>
                  <a:effectLst/>
                  <a:uLnTx/>
                  <a:uFillTx/>
                  <a:latin typeface="Calibri" panose="020F0502020204030204"/>
                  <a:ea typeface="+mn-ea"/>
                  <a:cs typeface="+mn-cs"/>
                </a:endParaRPr>
              </a:p>
            </p:txBody>
          </p:sp>
        </mc:Choice>
        <mc:Fallback xmlns="">
          <p:sp>
            <p:nvSpPr>
              <p:cNvPr id="16" name="TextBox 15">
                <a:extLst>
                  <a:ext uri="{FF2B5EF4-FFF2-40B4-BE49-F238E27FC236}">
                    <a16:creationId xmlns:a16="http://schemas.microsoft.com/office/drawing/2014/main" id="{FEE574A6-F996-4011-B525-C924064381CF}"/>
                  </a:ext>
                </a:extLst>
              </p:cNvPr>
              <p:cNvSpPr txBox="1">
                <a:spLocks noRot="1" noChangeAspect="1" noMove="1" noResize="1" noEditPoints="1" noAdjustHandles="1" noChangeArrowheads="1" noChangeShapeType="1" noTextEdit="1"/>
              </p:cNvSpPr>
              <p:nvPr/>
            </p:nvSpPr>
            <p:spPr>
              <a:xfrm>
                <a:off x="551702" y="2100511"/>
                <a:ext cx="2093778" cy="738664"/>
              </a:xfrm>
              <a:prstGeom prst="rect">
                <a:avLst/>
              </a:prstGeom>
              <a:blipFill>
                <a:blip r:embed="rId5"/>
                <a:stretch>
                  <a:fillRect l="-1749" t="-1653" r="-1749" b="-16529"/>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7" name="TextBox 16">
                <a:extLst>
                  <a:ext uri="{FF2B5EF4-FFF2-40B4-BE49-F238E27FC236}">
                    <a16:creationId xmlns:a16="http://schemas.microsoft.com/office/drawing/2014/main" id="{CEE924FA-A0B0-429E-A123-8ABBCA5CE3E2}"/>
                  </a:ext>
                </a:extLst>
              </p:cNvPr>
              <p:cNvSpPr txBox="1"/>
              <p:nvPr/>
            </p:nvSpPr>
            <p:spPr>
              <a:xfrm>
                <a:off x="551702" y="3242262"/>
                <a:ext cx="2092175" cy="738664"/>
              </a:xfrm>
              <a:prstGeom prst="rect">
                <a:avLst/>
              </a:prstGeom>
              <a:noFill/>
            </p:spPr>
            <p:txBody>
              <a:bodyPr wrap="none" lIns="0" tIns="0" rIns="0" bIns="0"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r>
                        <a:rPr lang="en-US" sz="2400" i="1" smtClean="0">
                          <a:latin typeface="Cambria Math" panose="02040503050406030204" pitchFamily="18" charset="0"/>
                        </a:rPr>
                        <m:t>1</m:t>
                      </m:r>
                      <m:r>
                        <a:rPr lang="en-US" sz="2400" b="0" i="1" smtClean="0">
                          <a:latin typeface="Cambria Math" panose="02040503050406030204" pitchFamily="18" charset="0"/>
                        </a:rPr>
                        <m:t>5</m:t>
                      </m:r>
                      <m:r>
                        <a:rPr lang="en-US" sz="2400" b="0" i="1" smtClean="0">
                          <a:latin typeface="Cambria Math" panose="02040503050406030204" pitchFamily="18" charset="0"/>
                        </a:rPr>
                        <m:t>𝑝</m:t>
                      </m:r>
                      <m:r>
                        <a:rPr lang="en-US" sz="2400" b="0" i="1" smtClean="0">
                          <a:latin typeface="Cambria Math" panose="02040503050406030204" pitchFamily="18" charset="0"/>
                        </a:rPr>
                        <m:t>+9</m:t>
                      </m:r>
                      <m:r>
                        <a:rPr kumimoji="0" lang="en-US" sz="2400" b="0" i="1" u="none" strike="noStrike" kern="1200" cap="none" spc="0" normalizeH="0" baseline="0" noProof="0" smtClean="0">
                          <a:ln>
                            <a:noFill/>
                          </a:ln>
                          <a:solidFill>
                            <a:schemeClr val="tx1"/>
                          </a:solidFill>
                          <a:effectLst/>
                          <a:uLnTx/>
                          <a:uFillTx/>
                          <a:latin typeface="Cambria Math" panose="02040503050406030204" pitchFamily="18" charset="0"/>
                          <a:ea typeface="+mn-ea"/>
                          <a:cs typeface="+mn-cs"/>
                        </a:rPr>
                        <m:t>𝑞</m:t>
                      </m:r>
                      <m:r>
                        <a:rPr kumimoji="0" lang="en-US" sz="2400" b="0" i="1" u="none" strike="noStrike" kern="1200" cap="none" spc="0" normalizeH="0" baseline="0" noProof="0" smtClean="0">
                          <a:ln>
                            <a:noFill/>
                          </a:ln>
                          <a:solidFill>
                            <a:schemeClr val="tx1"/>
                          </a:solidFill>
                          <a:effectLst/>
                          <a:uLnTx/>
                          <a:uFillTx/>
                          <a:latin typeface="Cambria Math" panose="02040503050406030204" pitchFamily="18" charset="0"/>
                          <a:ea typeface="+mn-ea"/>
                          <a:cs typeface="+mn-cs"/>
                        </a:rPr>
                        <m:t>=40</m:t>
                      </m:r>
                    </m:oMath>
                  </m:oMathPara>
                </a14:m>
                <a:endParaRPr kumimoji="0" lang="en-US" sz="2400" b="0" i="1" u="none" strike="noStrike" kern="1200" cap="none" spc="0" normalizeH="0" baseline="0" noProof="0" dirty="0">
                  <a:ln>
                    <a:noFill/>
                  </a:ln>
                  <a:solidFill>
                    <a:schemeClr val="tx1"/>
                  </a:solidFill>
                  <a:effectLst/>
                  <a:uLnTx/>
                  <a:uFillTx/>
                  <a:latin typeface="Cambria Math" panose="02040503050406030204" pitchFamily="18"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r>
                        <a:rPr lang="en-US" sz="2400" i="1">
                          <a:latin typeface="Cambria Math" panose="02040503050406030204" pitchFamily="18" charset="0"/>
                        </a:rPr>
                        <m:t>1</m:t>
                      </m:r>
                      <m:r>
                        <a:rPr lang="en-US" sz="2400" b="0" i="1" smtClean="0">
                          <a:latin typeface="Cambria Math" panose="02040503050406030204" pitchFamily="18" charset="0"/>
                        </a:rPr>
                        <m:t>6</m:t>
                      </m:r>
                      <m:r>
                        <a:rPr kumimoji="0" lang="en-US" sz="2400" b="0" i="1" u="none" strike="noStrike" kern="1200" cap="none" spc="0" normalizeH="0" baseline="0" noProof="0" smtClean="0">
                          <a:ln>
                            <a:noFill/>
                          </a:ln>
                          <a:solidFill>
                            <a:schemeClr val="tx1"/>
                          </a:solidFill>
                          <a:effectLst/>
                          <a:uLnTx/>
                          <a:uFillTx/>
                          <a:latin typeface="Cambria Math" panose="02040503050406030204" pitchFamily="18" charset="0"/>
                          <a:ea typeface="+mn-ea"/>
                          <a:cs typeface="+mn-cs"/>
                        </a:rPr>
                        <m:t>𝑝</m:t>
                      </m:r>
                      <m:r>
                        <a:rPr kumimoji="0" lang="en-US" sz="2400" b="0" i="1" u="none" strike="noStrike" kern="1200" cap="none" spc="0" normalizeH="0" baseline="0" noProof="0" smtClean="0">
                          <a:ln>
                            <a:noFill/>
                          </a:ln>
                          <a:solidFill>
                            <a:schemeClr val="tx1"/>
                          </a:solidFill>
                          <a:effectLst/>
                          <a:uLnTx/>
                          <a:uFillTx/>
                          <a:latin typeface="Cambria Math" panose="02040503050406030204" pitchFamily="18" charset="0"/>
                          <a:ea typeface="+mn-ea"/>
                          <a:cs typeface="+mn-cs"/>
                        </a:rPr>
                        <m:t>+9</m:t>
                      </m:r>
                      <m:r>
                        <a:rPr kumimoji="0" lang="en-US" sz="2400" b="0" i="1" u="none" strike="noStrike" kern="1200" cap="none" spc="0" normalizeH="0" baseline="0" noProof="0" smtClean="0">
                          <a:ln>
                            <a:noFill/>
                          </a:ln>
                          <a:solidFill>
                            <a:schemeClr val="tx1"/>
                          </a:solidFill>
                          <a:effectLst/>
                          <a:uLnTx/>
                          <a:uFillTx/>
                          <a:latin typeface="Cambria Math" panose="02040503050406030204" pitchFamily="18" charset="0"/>
                          <a:ea typeface="+mn-ea"/>
                          <a:cs typeface="+mn-cs"/>
                        </a:rPr>
                        <m:t>𝑞</m:t>
                      </m:r>
                      <m:r>
                        <a:rPr kumimoji="0" lang="en-US" sz="2400" b="0" i="1" u="none" strike="noStrike" kern="1200" cap="none" spc="0" normalizeH="0" baseline="0" noProof="0" smtClean="0">
                          <a:ln>
                            <a:noFill/>
                          </a:ln>
                          <a:solidFill>
                            <a:schemeClr val="tx1"/>
                          </a:solidFill>
                          <a:effectLst/>
                          <a:uLnTx/>
                          <a:uFillTx/>
                          <a:latin typeface="Cambria Math" panose="02040503050406030204" pitchFamily="18" charset="0"/>
                          <a:ea typeface="+mn-ea"/>
                          <a:cs typeface="+mn-cs"/>
                        </a:rPr>
                        <m:t>=23</m:t>
                      </m:r>
                    </m:oMath>
                  </m:oMathPara>
                </a14:m>
                <a:endParaRPr kumimoji="0" lang="en-GB" sz="2400" b="0" i="0" u="none" strike="noStrike" kern="1200" cap="none" spc="0" normalizeH="0" baseline="0" noProof="0" dirty="0">
                  <a:ln>
                    <a:noFill/>
                  </a:ln>
                  <a:solidFill>
                    <a:schemeClr val="tx1"/>
                  </a:solidFill>
                  <a:effectLst/>
                  <a:uLnTx/>
                  <a:uFillTx/>
                  <a:latin typeface="Calibri" panose="020F0502020204030204"/>
                  <a:ea typeface="+mn-ea"/>
                  <a:cs typeface="+mn-cs"/>
                </a:endParaRPr>
              </a:p>
            </p:txBody>
          </p:sp>
        </mc:Choice>
        <mc:Fallback xmlns="">
          <p:sp>
            <p:nvSpPr>
              <p:cNvPr id="17" name="TextBox 16">
                <a:extLst>
                  <a:ext uri="{FF2B5EF4-FFF2-40B4-BE49-F238E27FC236}">
                    <a16:creationId xmlns:a16="http://schemas.microsoft.com/office/drawing/2014/main" id="{CEE924FA-A0B0-429E-A123-8ABBCA5CE3E2}"/>
                  </a:ext>
                </a:extLst>
              </p:cNvPr>
              <p:cNvSpPr txBox="1">
                <a:spLocks noRot="1" noChangeAspect="1" noMove="1" noResize="1" noEditPoints="1" noAdjustHandles="1" noChangeArrowheads="1" noChangeShapeType="1" noTextEdit="1"/>
              </p:cNvSpPr>
              <p:nvPr/>
            </p:nvSpPr>
            <p:spPr>
              <a:xfrm>
                <a:off x="551702" y="3242262"/>
                <a:ext cx="2092175" cy="738664"/>
              </a:xfrm>
              <a:prstGeom prst="rect">
                <a:avLst/>
              </a:prstGeom>
              <a:blipFill>
                <a:blip r:embed="rId6"/>
                <a:stretch>
                  <a:fillRect l="-1749" r="-1749" b="-16529"/>
                </a:stretch>
              </a:blipFill>
            </p:spPr>
            <p:txBody>
              <a:bodyPr/>
              <a:lstStyle/>
              <a:p>
                <a:r>
                  <a:rPr lang="en-GB">
                    <a:noFill/>
                  </a:rPr>
                  <a:t> </a:t>
                </a:r>
              </a:p>
            </p:txBody>
          </p:sp>
        </mc:Fallback>
      </mc:AlternateContent>
      <p:sp>
        <p:nvSpPr>
          <p:cNvPr id="22" name="TextBox 21">
            <a:extLst>
              <a:ext uri="{FF2B5EF4-FFF2-40B4-BE49-F238E27FC236}">
                <a16:creationId xmlns:a16="http://schemas.microsoft.com/office/drawing/2014/main" id="{96458FA2-1821-4BC8-B8D3-4D0457368FB6}"/>
              </a:ext>
            </a:extLst>
          </p:cNvPr>
          <p:cNvSpPr txBox="1"/>
          <p:nvPr/>
        </p:nvSpPr>
        <p:spPr>
          <a:xfrm>
            <a:off x="3289966" y="1128037"/>
            <a:ext cx="1715773" cy="400110"/>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GB" sz="2000" dirty="0">
                <a:latin typeface="Calibri" panose="020F0502020204030204"/>
              </a:rPr>
              <a:t>Add </a:t>
            </a:r>
            <a:r>
              <a:rPr kumimoji="0" lang="en-GB" sz="2000" b="0" i="0" u="none" strike="noStrike" kern="1200" cap="none" spc="0" normalizeH="0" baseline="0" noProof="0" dirty="0">
                <a:ln>
                  <a:noFill/>
                </a:ln>
                <a:effectLst/>
                <a:uLnTx/>
                <a:uFillTx/>
                <a:latin typeface="Calibri" panose="020F0502020204030204"/>
                <a:ea typeface="+mn-ea"/>
                <a:cs typeface="+mn-cs"/>
              </a:rPr>
              <a:t>/ </a:t>
            </a:r>
            <a:r>
              <a:rPr lang="en-GB" sz="2000" dirty="0">
                <a:latin typeface="Calibri" panose="020F0502020204030204"/>
              </a:rPr>
              <a:t>Subtract</a:t>
            </a:r>
            <a:endParaRPr kumimoji="0" lang="en-GB" sz="2000" b="0" i="0" u="none" strike="noStrike" kern="1200" cap="none" spc="0" normalizeH="0" baseline="0" noProof="0" dirty="0">
              <a:ln>
                <a:noFill/>
              </a:ln>
              <a:effectLst/>
              <a:uLnTx/>
              <a:uFillTx/>
              <a:latin typeface="Calibri" panose="020F0502020204030204"/>
              <a:ea typeface="+mn-ea"/>
              <a:cs typeface="+mn-cs"/>
            </a:endParaRPr>
          </a:p>
        </p:txBody>
      </p:sp>
      <p:sp>
        <p:nvSpPr>
          <p:cNvPr id="30" name="TextBox 29">
            <a:extLst>
              <a:ext uri="{FF2B5EF4-FFF2-40B4-BE49-F238E27FC236}">
                <a16:creationId xmlns:a16="http://schemas.microsoft.com/office/drawing/2014/main" id="{E6EF98D0-C37B-44B6-80D4-9C5F38EA8CCA}"/>
              </a:ext>
            </a:extLst>
          </p:cNvPr>
          <p:cNvSpPr txBox="1"/>
          <p:nvPr/>
        </p:nvSpPr>
        <p:spPr>
          <a:xfrm>
            <a:off x="3289965" y="2269788"/>
            <a:ext cx="1715773" cy="400110"/>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GB" sz="2000" dirty="0">
                <a:latin typeface="Calibri" panose="020F0502020204030204"/>
              </a:rPr>
              <a:t>Add </a:t>
            </a:r>
            <a:r>
              <a:rPr kumimoji="0" lang="en-GB" sz="2000" b="0" i="0" u="none" strike="noStrike" kern="1200" cap="none" spc="0" normalizeH="0" baseline="0" noProof="0" dirty="0">
                <a:ln>
                  <a:noFill/>
                </a:ln>
                <a:effectLst/>
                <a:uLnTx/>
                <a:uFillTx/>
                <a:latin typeface="Calibri" panose="020F0502020204030204"/>
                <a:ea typeface="+mn-ea"/>
                <a:cs typeface="+mn-cs"/>
              </a:rPr>
              <a:t>/ </a:t>
            </a:r>
            <a:r>
              <a:rPr lang="en-GB" sz="2000" dirty="0">
                <a:latin typeface="Calibri" panose="020F0502020204030204"/>
              </a:rPr>
              <a:t>Subtract</a:t>
            </a:r>
            <a:endParaRPr kumimoji="0" lang="en-GB" sz="2000" b="0" i="0" u="none" strike="noStrike" kern="1200" cap="none" spc="0" normalizeH="0" baseline="0" noProof="0" dirty="0">
              <a:ln>
                <a:noFill/>
              </a:ln>
              <a:effectLst/>
              <a:uLnTx/>
              <a:uFillTx/>
              <a:latin typeface="Calibri" panose="020F0502020204030204"/>
              <a:ea typeface="+mn-ea"/>
              <a:cs typeface="+mn-cs"/>
            </a:endParaRPr>
          </a:p>
        </p:txBody>
      </p:sp>
      <p:sp>
        <p:nvSpPr>
          <p:cNvPr id="31" name="TextBox 30">
            <a:extLst>
              <a:ext uri="{FF2B5EF4-FFF2-40B4-BE49-F238E27FC236}">
                <a16:creationId xmlns:a16="http://schemas.microsoft.com/office/drawing/2014/main" id="{9AAF02CA-6987-4214-955A-A81FEEFECCC5}"/>
              </a:ext>
            </a:extLst>
          </p:cNvPr>
          <p:cNvSpPr txBox="1"/>
          <p:nvPr/>
        </p:nvSpPr>
        <p:spPr>
          <a:xfrm>
            <a:off x="3289964" y="3411539"/>
            <a:ext cx="1715773" cy="400110"/>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GB" sz="2000" dirty="0">
                <a:latin typeface="Calibri" panose="020F0502020204030204"/>
              </a:rPr>
              <a:t>Add </a:t>
            </a:r>
            <a:r>
              <a:rPr kumimoji="0" lang="en-GB" sz="2000" b="0" i="0" u="none" strike="noStrike" kern="1200" cap="none" spc="0" normalizeH="0" baseline="0" noProof="0" dirty="0">
                <a:ln>
                  <a:noFill/>
                </a:ln>
                <a:effectLst/>
                <a:uLnTx/>
                <a:uFillTx/>
                <a:latin typeface="Calibri" panose="020F0502020204030204"/>
                <a:ea typeface="+mn-ea"/>
                <a:cs typeface="+mn-cs"/>
              </a:rPr>
              <a:t>/ </a:t>
            </a:r>
            <a:r>
              <a:rPr lang="en-GB" sz="2000" dirty="0">
                <a:latin typeface="Calibri" panose="020F0502020204030204"/>
              </a:rPr>
              <a:t>Subtract</a:t>
            </a:r>
            <a:endParaRPr kumimoji="0" lang="en-GB" sz="2000" b="0" i="0" u="none" strike="noStrike" kern="1200" cap="none" spc="0" normalizeH="0" baseline="0" noProof="0" dirty="0">
              <a:ln>
                <a:noFill/>
              </a:ln>
              <a:effectLst/>
              <a:uLnTx/>
              <a:uFillTx/>
              <a:latin typeface="Calibri" panose="020F0502020204030204"/>
              <a:ea typeface="+mn-ea"/>
              <a:cs typeface="+mn-cs"/>
            </a:endParaRPr>
          </a:p>
        </p:txBody>
      </p:sp>
      <p:sp>
        <p:nvSpPr>
          <p:cNvPr id="32" name="TextBox 31">
            <a:extLst>
              <a:ext uri="{FF2B5EF4-FFF2-40B4-BE49-F238E27FC236}">
                <a16:creationId xmlns:a16="http://schemas.microsoft.com/office/drawing/2014/main" id="{07F2AF22-B33B-4036-9B7C-1AD6A5042C93}"/>
              </a:ext>
            </a:extLst>
          </p:cNvPr>
          <p:cNvSpPr txBox="1"/>
          <p:nvPr/>
        </p:nvSpPr>
        <p:spPr>
          <a:xfrm>
            <a:off x="3289963" y="4547390"/>
            <a:ext cx="1715773" cy="400110"/>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GB" sz="2000" dirty="0">
                <a:latin typeface="Calibri" panose="020F0502020204030204"/>
              </a:rPr>
              <a:t>Add </a:t>
            </a:r>
            <a:r>
              <a:rPr kumimoji="0" lang="en-GB" sz="2000" b="0" i="0" u="none" strike="noStrike" kern="1200" cap="none" spc="0" normalizeH="0" baseline="0" noProof="0" dirty="0">
                <a:ln>
                  <a:noFill/>
                </a:ln>
                <a:effectLst/>
                <a:uLnTx/>
                <a:uFillTx/>
                <a:latin typeface="Calibri" panose="020F0502020204030204"/>
                <a:ea typeface="+mn-ea"/>
                <a:cs typeface="+mn-cs"/>
              </a:rPr>
              <a:t>/ </a:t>
            </a:r>
            <a:r>
              <a:rPr lang="en-GB" sz="2000" dirty="0">
                <a:latin typeface="Calibri" panose="020F0502020204030204"/>
              </a:rPr>
              <a:t>Subtract</a:t>
            </a:r>
            <a:endParaRPr kumimoji="0" lang="en-GB" sz="2000" b="0" i="0" u="none" strike="noStrike" kern="1200" cap="none" spc="0" normalizeH="0" baseline="0" noProof="0" dirty="0">
              <a:ln>
                <a:noFill/>
              </a:ln>
              <a:effectLst/>
              <a:uLnTx/>
              <a:uFillTx/>
              <a:latin typeface="Calibri" panose="020F0502020204030204"/>
              <a:ea typeface="+mn-ea"/>
              <a:cs typeface="+mn-cs"/>
            </a:endParaRPr>
          </a:p>
        </p:txBody>
      </p:sp>
      <p:sp>
        <p:nvSpPr>
          <p:cNvPr id="33" name="TextBox 32">
            <a:extLst>
              <a:ext uri="{FF2B5EF4-FFF2-40B4-BE49-F238E27FC236}">
                <a16:creationId xmlns:a16="http://schemas.microsoft.com/office/drawing/2014/main" id="{7693D385-4DC8-4837-A6B8-2111443F6D75}"/>
              </a:ext>
            </a:extLst>
          </p:cNvPr>
          <p:cNvSpPr txBox="1"/>
          <p:nvPr/>
        </p:nvSpPr>
        <p:spPr>
          <a:xfrm>
            <a:off x="3289962" y="5713683"/>
            <a:ext cx="1715773" cy="400110"/>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GB" sz="2000" dirty="0">
                <a:latin typeface="Calibri" panose="020F0502020204030204"/>
              </a:rPr>
              <a:t>Add </a:t>
            </a:r>
            <a:r>
              <a:rPr kumimoji="0" lang="en-GB" sz="2000" b="0" i="0" u="none" strike="noStrike" kern="1200" cap="none" spc="0" normalizeH="0" baseline="0" noProof="0" dirty="0">
                <a:ln>
                  <a:noFill/>
                </a:ln>
                <a:effectLst/>
                <a:uLnTx/>
                <a:uFillTx/>
                <a:latin typeface="Calibri" panose="020F0502020204030204"/>
                <a:ea typeface="+mn-ea"/>
                <a:cs typeface="+mn-cs"/>
              </a:rPr>
              <a:t>/ </a:t>
            </a:r>
            <a:r>
              <a:rPr lang="en-GB" sz="2000" dirty="0">
                <a:latin typeface="Calibri" panose="020F0502020204030204"/>
              </a:rPr>
              <a:t>Subtract</a:t>
            </a:r>
            <a:endParaRPr kumimoji="0" lang="en-GB" sz="2000" b="0" i="0" u="none" strike="noStrike" kern="1200" cap="none" spc="0" normalizeH="0" baseline="0" noProof="0" dirty="0">
              <a:ln>
                <a:noFill/>
              </a:ln>
              <a:effectLst/>
              <a:uLnTx/>
              <a:uFillTx/>
              <a:latin typeface="Calibri" panose="020F0502020204030204"/>
              <a:ea typeface="+mn-ea"/>
              <a:cs typeface="+mn-cs"/>
            </a:endParaRPr>
          </a:p>
        </p:txBody>
      </p:sp>
      <p:sp>
        <p:nvSpPr>
          <p:cNvPr id="35" name="Oval 34">
            <a:extLst>
              <a:ext uri="{FF2B5EF4-FFF2-40B4-BE49-F238E27FC236}">
                <a16:creationId xmlns:a16="http://schemas.microsoft.com/office/drawing/2014/main" id="{EAFD51AF-6A18-4E27-A8E3-8A4CB73053B4}"/>
              </a:ext>
            </a:extLst>
          </p:cNvPr>
          <p:cNvSpPr/>
          <p:nvPr/>
        </p:nvSpPr>
        <p:spPr>
          <a:xfrm>
            <a:off x="3931849" y="1039058"/>
            <a:ext cx="1073886" cy="578069"/>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36" name="Oval 35">
            <a:extLst>
              <a:ext uri="{FF2B5EF4-FFF2-40B4-BE49-F238E27FC236}">
                <a16:creationId xmlns:a16="http://schemas.microsoft.com/office/drawing/2014/main" id="{D3BF1C47-8D85-4FDB-9E4D-857B8E0A5BE8}"/>
              </a:ext>
            </a:extLst>
          </p:cNvPr>
          <p:cNvSpPr/>
          <p:nvPr/>
        </p:nvSpPr>
        <p:spPr>
          <a:xfrm>
            <a:off x="3289963" y="2180808"/>
            <a:ext cx="592490" cy="578069"/>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37" name="Oval 36">
            <a:extLst>
              <a:ext uri="{FF2B5EF4-FFF2-40B4-BE49-F238E27FC236}">
                <a16:creationId xmlns:a16="http://schemas.microsoft.com/office/drawing/2014/main" id="{233D11B7-93CB-4519-ABD2-3A80C32C1304}"/>
              </a:ext>
            </a:extLst>
          </p:cNvPr>
          <p:cNvSpPr/>
          <p:nvPr/>
        </p:nvSpPr>
        <p:spPr>
          <a:xfrm>
            <a:off x="3931849" y="3331880"/>
            <a:ext cx="1073886" cy="578069"/>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mc:AlternateContent xmlns:mc="http://schemas.openxmlformats.org/markup-compatibility/2006" xmlns:a14="http://schemas.microsoft.com/office/drawing/2010/main">
        <mc:Choice Requires="a14">
          <p:sp>
            <p:nvSpPr>
              <p:cNvPr id="38" name="TextBox 37">
                <a:extLst>
                  <a:ext uri="{FF2B5EF4-FFF2-40B4-BE49-F238E27FC236}">
                    <a16:creationId xmlns:a16="http://schemas.microsoft.com/office/drawing/2014/main" id="{F054726B-7231-45BD-9680-205EA834FC86}"/>
                  </a:ext>
                </a:extLst>
              </p:cNvPr>
              <p:cNvSpPr txBox="1"/>
              <p:nvPr/>
            </p:nvSpPr>
            <p:spPr>
              <a:xfrm>
                <a:off x="551702" y="4384013"/>
                <a:ext cx="2035365" cy="738664"/>
              </a:xfrm>
              <a:prstGeom prst="rect">
                <a:avLst/>
              </a:prstGeom>
              <a:noFill/>
            </p:spPr>
            <p:txBody>
              <a:bodyPr wrap="none" lIns="0" tIns="0" rIns="0" bIns="0"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r>
                        <a:rPr lang="en-US" sz="2400" i="1" smtClean="0">
                          <a:latin typeface="Cambria Math" panose="02040503050406030204" pitchFamily="18" charset="0"/>
                        </a:rPr>
                        <m:t>1</m:t>
                      </m:r>
                      <m:r>
                        <a:rPr lang="en-US" sz="2400" b="0" i="1" smtClean="0">
                          <a:latin typeface="Cambria Math" panose="02040503050406030204" pitchFamily="18" charset="0"/>
                        </a:rPr>
                        <m:t>5</m:t>
                      </m:r>
                      <m:r>
                        <a:rPr lang="en-US" sz="2400" b="0" i="1" smtClean="0">
                          <a:latin typeface="Cambria Math" panose="02040503050406030204" pitchFamily="18" charset="0"/>
                        </a:rPr>
                        <m:t>𝑝</m:t>
                      </m:r>
                      <m:r>
                        <a:rPr lang="en-US" sz="2400" b="0" i="1" smtClean="0">
                          <a:latin typeface="Cambria Math" panose="02040503050406030204" pitchFamily="18" charset="0"/>
                        </a:rPr>
                        <m:t>+9</m:t>
                      </m:r>
                      <m:r>
                        <a:rPr kumimoji="0" lang="en-US" sz="2400" b="0" i="1" u="none" strike="noStrike" kern="1200" cap="none" spc="0" normalizeH="0" baseline="0" noProof="0" smtClean="0">
                          <a:ln>
                            <a:noFill/>
                          </a:ln>
                          <a:solidFill>
                            <a:schemeClr val="tx1"/>
                          </a:solidFill>
                          <a:effectLst/>
                          <a:uLnTx/>
                          <a:uFillTx/>
                          <a:latin typeface="Cambria Math" panose="02040503050406030204" pitchFamily="18" charset="0"/>
                          <a:ea typeface="+mn-ea"/>
                          <a:cs typeface="+mn-cs"/>
                        </a:rPr>
                        <m:t>𝑞</m:t>
                      </m:r>
                      <m:r>
                        <a:rPr kumimoji="0" lang="en-US" sz="2400" b="0" i="1" u="none" strike="noStrike" kern="1200" cap="none" spc="0" normalizeH="0" baseline="0" noProof="0" smtClean="0">
                          <a:ln>
                            <a:noFill/>
                          </a:ln>
                          <a:solidFill>
                            <a:schemeClr val="tx1"/>
                          </a:solidFill>
                          <a:effectLst/>
                          <a:uLnTx/>
                          <a:uFillTx/>
                          <a:latin typeface="Cambria Math" panose="02040503050406030204" pitchFamily="18" charset="0"/>
                          <a:ea typeface="+mn-ea"/>
                          <a:cs typeface="+mn-cs"/>
                        </a:rPr>
                        <m:t>=40</m:t>
                      </m:r>
                    </m:oMath>
                  </m:oMathPara>
                </a14:m>
                <a:endParaRPr kumimoji="0" lang="en-US" sz="2400" b="0" i="1" u="none" strike="noStrike" kern="1200" cap="none" spc="0" normalizeH="0" baseline="0" noProof="0" dirty="0">
                  <a:ln>
                    <a:noFill/>
                  </a:ln>
                  <a:solidFill>
                    <a:schemeClr val="tx1"/>
                  </a:solidFill>
                  <a:effectLst/>
                  <a:uLnTx/>
                  <a:uFillTx/>
                  <a:latin typeface="Cambria Math" panose="02040503050406030204" pitchFamily="18"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r>
                        <a:rPr lang="en-US" sz="2400" i="1" noProof="0" smtClean="0">
                          <a:latin typeface="Cambria Math" panose="02040503050406030204" pitchFamily="18" charset="0"/>
                        </a:rPr>
                        <m:t>9</m:t>
                      </m:r>
                      <m:r>
                        <a:rPr lang="en-US" sz="2400" b="0" i="1" noProof="0" smtClean="0">
                          <a:latin typeface="Cambria Math" panose="02040503050406030204" pitchFamily="18" charset="0"/>
                        </a:rPr>
                        <m:t>𝑞</m:t>
                      </m:r>
                      <m:r>
                        <a:rPr lang="en-US" sz="2400" b="0" i="1" noProof="0" smtClean="0">
                          <a:latin typeface="Cambria Math" panose="02040503050406030204" pitchFamily="18" charset="0"/>
                        </a:rPr>
                        <m:t>−8</m:t>
                      </m:r>
                      <m:r>
                        <a:rPr kumimoji="0" lang="en-US" sz="2400" b="0" i="1" u="none" strike="noStrike" kern="1200" cap="none" spc="0" normalizeH="0" baseline="0" noProof="0" smtClean="0">
                          <a:ln>
                            <a:noFill/>
                          </a:ln>
                          <a:solidFill>
                            <a:schemeClr val="tx1"/>
                          </a:solidFill>
                          <a:effectLst/>
                          <a:uLnTx/>
                          <a:uFillTx/>
                          <a:latin typeface="Cambria Math" panose="02040503050406030204" pitchFamily="18" charset="0"/>
                          <a:ea typeface="+mn-ea"/>
                          <a:cs typeface="+mn-cs"/>
                        </a:rPr>
                        <m:t>𝑝</m:t>
                      </m:r>
                      <m:r>
                        <a:rPr kumimoji="0" lang="en-US" sz="2400" b="0" i="1" u="none" strike="noStrike" kern="1200" cap="none" spc="0" normalizeH="0" baseline="0" noProof="0" smtClean="0">
                          <a:ln>
                            <a:noFill/>
                          </a:ln>
                          <a:solidFill>
                            <a:schemeClr val="tx1"/>
                          </a:solidFill>
                          <a:effectLst/>
                          <a:uLnTx/>
                          <a:uFillTx/>
                          <a:latin typeface="Cambria Math" panose="02040503050406030204" pitchFamily="18" charset="0"/>
                          <a:ea typeface="+mn-ea"/>
                          <a:cs typeface="+mn-cs"/>
                        </a:rPr>
                        <m:t>=23</m:t>
                      </m:r>
                    </m:oMath>
                  </m:oMathPara>
                </a14:m>
                <a:endParaRPr kumimoji="0" lang="en-GB" sz="2400" b="0" i="0" u="none" strike="noStrike" kern="1200" cap="none" spc="0" normalizeH="0" baseline="0" noProof="0" dirty="0">
                  <a:ln>
                    <a:noFill/>
                  </a:ln>
                  <a:solidFill>
                    <a:schemeClr val="tx1"/>
                  </a:solidFill>
                  <a:effectLst/>
                  <a:uLnTx/>
                  <a:uFillTx/>
                  <a:latin typeface="Calibri" panose="020F0502020204030204"/>
                  <a:ea typeface="+mn-ea"/>
                  <a:cs typeface="+mn-cs"/>
                </a:endParaRPr>
              </a:p>
            </p:txBody>
          </p:sp>
        </mc:Choice>
        <mc:Fallback xmlns="">
          <p:sp>
            <p:nvSpPr>
              <p:cNvPr id="38" name="TextBox 37">
                <a:extLst>
                  <a:ext uri="{FF2B5EF4-FFF2-40B4-BE49-F238E27FC236}">
                    <a16:creationId xmlns:a16="http://schemas.microsoft.com/office/drawing/2014/main" id="{F054726B-7231-45BD-9680-205EA834FC86}"/>
                  </a:ext>
                </a:extLst>
              </p:cNvPr>
              <p:cNvSpPr txBox="1">
                <a:spLocks noRot="1" noChangeAspect="1" noMove="1" noResize="1" noEditPoints="1" noAdjustHandles="1" noChangeArrowheads="1" noChangeShapeType="1" noTextEdit="1"/>
              </p:cNvSpPr>
              <p:nvPr/>
            </p:nvSpPr>
            <p:spPr>
              <a:xfrm>
                <a:off x="551702" y="4384013"/>
                <a:ext cx="2035365" cy="738664"/>
              </a:xfrm>
              <a:prstGeom prst="rect">
                <a:avLst/>
              </a:prstGeom>
              <a:blipFill>
                <a:blip r:embed="rId7"/>
                <a:stretch>
                  <a:fillRect l="-3303" r="-3303" b="-12397"/>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39" name="TextBox 38">
                <a:extLst>
                  <a:ext uri="{FF2B5EF4-FFF2-40B4-BE49-F238E27FC236}">
                    <a16:creationId xmlns:a16="http://schemas.microsoft.com/office/drawing/2014/main" id="{57AD04E8-9A4D-42B2-970A-72D91ECD132B}"/>
                  </a:ext>
                </a:extLst>
              </p:cNvPr>
              <p:cNvSpPr txBox="1"/>
              <p:nvPr/>
            </p:nvSpPr>
            <p:spPr>
              <a:xfrm>
                <a:off x="551702" y="5525764"/>
                <a:ext cx="2204386" cy="738664"/>
              </a:xfrm>
              <a:prstGeom prst="rect">
                <a:avLst/>
              </a:prstGeom>
              <a:noFill/>
            </p:spPr>
            <p:txBody>
              <a:bodyPr wrap="none" lIns="0" tIns="0" rIns="0" bIns="0"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r>
                        <a:rPr lang="en-US" sz="2400" i="1" smtClean="0">
                          <a:latin typeface="Cambria Math" panose="02040503050406030204" pitchFamily="18" charset="0"/>
                        </a:rPr>
                        <m:t>1</m:t>
                      </m:r>
                      <m:r>
                        <a:rPr lang="en-US" sz="2400" b="0" i="1" smtClean="0">
                          <a:latin typeface="Cambria Math" panose="02040503050406030204" pitchFamily="18" charset="0"/>
                        </a:rPr>
                        <m:t>5</m:t>
                      </m:r>
                      <m:r>
                        <a:rPr lang="en-US" sz="2400" b="0" i="1" smtClean="0">
                          <a:latin typeface="Cambria Math" panose="02040503050406030204" pitchFamily="18" charset="0"/>
                        </a:rPr>
                        <m:t>𝑝</m:t>
                      </m:r>
                      <m:r>
                        <a:rPr lang="en-US" sz="2400" b="0" i="1" smtClean="0">
                          <a:latin typeface="Cambria Math" panose="02040503050406030204" pitchFamily="18" charset="0"/>
                        </a:rPr>
                        <m:t>+9</m:t>
                      </m:r>
                      <m:r>
                        <a:rPr kumimoji="0" lang="en-US" sz="2400" b="0" i="1" u="none" strike="noStrike" kern="1200" cap="none" spc="0" normalizeH="0" baseline="0" noProof="0" smtClean="0">
                          <a:ln>
                            <a:noFill/>
                          </a:ln>
                          <a:solidFill>
                            <a:schemeClr val="tx1"/>
                          </a:solidFill>
                          <a:effectLst/>
                          <a:uLnTx/>
                          <a:uFillTx/>
                          <a:latin typeface="Cambria Math" panose="02040503050406030204" pitchFamily="18" charset="0"/>
                          <a:ea typeface="+mn-ea"/>
                          <a:cs typeface="+mn-cs"/>
                        </a:rPr>
                        <m:t>𝑞</m:t>
                      </m:r>
                      <m:r>
                        <a:rPr kumimoji="0" lang="en-US" sz="2400" b="0" i="1" u="none" strike="noStrike" kern="1200" cap="none" spc="0" normalizeH="0" baseline="0" noProof="0" smtClean="0">
                          <a:ln>
                            <a:noFill/>
                          </a:ln>
                          <a:solidFill>
                            <a:schemeClr val="tx1"/>
                          </a:solidFill>
                          <a:effectLst/>
                          <a:uLnTx/>
                          <a:uFillTx/>
                          <a:latin typeface="Cambria Math" panose="02040503050406030204" pitchFamily="18" charset="0"/>
                          <a:ea typeface="+mn-ea"/>
                          <a:cs typeface="+mn-cs"/>
                        </a:rPr>
                        <m:t>=40</m:t>
                      </m:r>
                    </m:oMath>
                  </m:oMathPara>
                </a14:m>
                <a:endParaRPr kumimoji="0" lang="en-US" sz="2400" b="0" i="1" u="none" strike="noStrike" kern="1200" cap="none" spc="0" normalizeH="0" baseline="0" noProof="0" dirty="0">
                  <a:ln>
                    <a:noFill/>
                  </a:ln>
                  <a:solidFill>
                    <a:schemeClr val="tx1"/>
                  </a:solidFill>
                  <a:effectLst/>
                  <a:uLnTx/>
                  <a:uFillTx/>
                  <a:latin typeface="Cambria Math" panose="02040503050406030204" pitchFamily="18"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r>
                        <a:rPr lang="en-US" sz="2400" i="1" noProof="0" smtClean="0">
                          <a:latin typeface="Cambria Math" panose="02040503050406030204" pitchFamily="18" charset="0"/>
                        </a:rPr>
                        <m:t>1</m:t>
                      </m:r>
                      <m:r>
                        <a:rPr lang="en-US" sz="2400" b="0" i="1" noProof="0" smtClean="0">
                          <a:latin typeface="Cambria Math" panose="02040503050406030204" pitchFamily="18" charset="0"/>
                        </a:rPr>
                        <m:t>6</m:t>
                      </m:r>
                      <m:r>
                        <a:rPr lang="en-US" sz="2400" b="0" i="1" noProof="0" smtClean="0">
                          <a:latin typeface="Cambria Math" panose="02040503050406030204" pitchFamily="18" charset="0"/>
                        </a:rPr>
                        <m:t>𝑞</m:t>
                      </m:r>
                      <m:r>
                        <a:rPr kumimoji="0" lang="en-US" sz="2400" b="0" i="1" u="none" strike="noStrike" kern="1200" cap="none" spc="0" normalizeH="0" baseline="0" noProof="0" smtClean="0">
                          <a:ln>
                            <a:noFill/>
                          </a:ln>
                          <a:solidFill>
                            <a:schemeClr val="tx1"/>
                          </a:solidFill>
                          <a:effectLst/>
                          <a:uLnTx/>
                          <a:uFillTx/>
                          <a:latin typeface="Cambria Math" panose="02040503050406030204" pitchFamily="18" charset="0"/>
                          <a:ea typeface="+mn-ea"/>
                          <a:cs typeface="+mn-cs"/>
                        </a:rPr>
                        <m:t>−15</m:t>
                      </m:r>
                      <m:r>
                        <a:rPr kumimoji="0" lang="en-US" sz="2400" b="0" i="1" u="none" strike="noStrike" kern="1200" cap="none" spc="0" normalizeH="0" baseline="0" noProof="0" smtClean="0">
                          <a:ln>
                            <a:noFill/>
                          </a:ln>
                          <a:solidFill>
                            <a:schemeClr val="tx1"/>
                          </a:solidFill>
                          <a:effectLst/>
                          <a:uLnTx/>
                          <a:uFillTx/>
                          <a:latin typeface="Cambria Math" panose="02040503050406030204" pitchFamily="18" charset="0"/>
                          <a:ea typeface="+mn-ea"/>
                          <a:cs typeface="+mn-cs"/>
                        </a:rPr>
                        <m:t>𝑝</m:t>
                      </m:r>
                      <m:r>
                        <a:rPr kumimoji="0" lang="en-US" sz="2400" b="0" i="1" u="none" strike="noStrike" kern="1200" cap="none" spc="0" normalizeH="0" baseline="0" noProof="0" smtClean="0">
                          <a:ln>
                            <a:noFill/>
                          </a:ln>
                          <a:solidFill>
                            <a:schemeClr val="tx1"/>
                          </a:solidFill>
                          <a:effectLst/>
                          <a:uLnTx/>
                          <a:uFillTx/>
                          <a:latin typeface="Cambria Math" panose="02040503050406030204" pitchFamily="18" charset="0"/>
                          <a:ea typeface="+mn-ea"/>
                          <a:cs typeface="+mn-cs"/>
                        </a:rPr>
                        <m:t>=23</m:t>
                      </m:r>
                    </m:oMath>
                  </m:oMathPara>
                </a14:m>
                <a:endParaRPr kumimoji="0" lang="en-GB" sz="2400" b="0" i="0" u="none" strike="noStrike" kern="1200" cap="none" spc="0" normalizeH="0" baseline="0" noProof="0" dirty="0">
                  <a:ln>
                    <a:noFill/>
                  </a:ln>
                  <a:solidFill>
                    <a:schemeClr val="tx1"/>
                  </a:solidFill>
                  <a:effectLst/>
                  <a:uLnTx/>
                  <a:uFillTx/>
                  <a:latin typeface="Calibri" panose="020F0502020204030204"/>
                  <a:ea typeface="+mn-ea"/>
                  <a:cs typeface="+mn-cs"/>
                </a:endParaRPr>
              </a:p>
            </p:txBody>
          </p:sp>
        </mc:Choice>
        <mc:Fallback xmlns="">
          <p:sp>
            <p:nvSpPr>
              <p:cNvPr id="39" name="TextBox 38">
                <a:extLst>
                  <a:ext uri="{FF2B5EF4-FFF2-40B4-BE49-F238E27FC236}">
                    <a16:creationId xmlns:a16="http://schemas.microsoft.com/office/drawing/2014/main" id="{57AD04E8-9A4D-42B2-970A-72D91ECD132B}"/>
                  </a:ext>
                </a:extLst>
              </p:cNvPr>
              <p:cNvSpPr txBox="1">
                <a:spLocks noRot="1" noChangeAspect="1" noMove="1" noResize="1" noEditPoints="1" noAdjustHandles="1" noChangeArrowheads="1" noChangeShapeType="1" noTextEdit="1"/>
              </p:cNvSpPr>
              <p:nvPr/>
            </p:nvSpPr>
            <p:spPr>
              <a:xfrm>
                <a:off x="551702" y="5525764"/>
                <a:ext cx="2204386" cy="738664"/>
              </a:xfrm>
              <a:prstGeom prst="rect">
                <a:avLst/>
              </a:prstGeom>
              <a:blipFill>
                <a:blip r:embed="rId8"/>
                <a:stretch>
                  <a:fillRect l="-3047" r="-3047" b="-16393"/>
                </a:stretch>
              </a:blipFill>
            </p:spPr>
            <p:txBody>
              <a:bodyPr/>
              <a:lstStyle/>
              <a:p>
                <a:r>
                  <a:rPr lang="en-GB">
                    <a:noFill/>
                  </a:rPr>
                  <a:t> </a:t>
                </a:r>
              </a:p>
            </p:txBody>
          </p:sp>
        </mc:Fallback>
      </mc:AlternateContent>
      <p:sp>
        <p:nvSpPr>
          <p:cNvPr id="40" name="Oval 39">
            <a:extLst>
              <a:ext uri="{FF2B5EF4-FFF2-40B4-BE49-F238E27FC236}">
                <a16:creationId xmlns:a16="http://schemas.microsoft.com/office/drawing/2014/main" id="{6E9B2DD9-93D6-4C4F-A163-DC2E4272F031}"/>
              </a:ext>
            </a:extLst>
          </p:cNvPr>
          <p:cNvSpPr/>
          <p:nvPr/>
        </p:nvSpPr>
        <p:spPr>
          <a:xfrm>
            <a:off x="3931849" y="4458410"/>
            <a:ext cx="1073886" cy="578069"/>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41" name="Oval 40">
            <a:extLst>
              <a:ext uri="{FF2B5EF4-FFF2-40B4-BE49-F238E27FC236}">
                <a16:creationId xmlns:a16="http://schemas.microsoft.com/office/drawing/2014/main" id="{0FA3F074-D8E1-4A67-9507-D7948CABC855}"/>
              </a:ext>
            </a:extLst>
          </p:cNvPr>
          <p:cNvSpPr/>
          <p:nvPr/>
        </p:nvSpPr>
        <p:spPr>
          <a:xfrm>
            <a:off x="3289962" y="5606061"/>
            <a:ext cx="641887" cy="578069"/>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20" name="TextBox 19">
            <a:extLst>
              <a:ext uri="{FF2B5EF4-FFF2-40B4-BE49-F238E27FC236}">
                <a16:creationId xmlns:a16="http://schemas.microsoft.com/office/drawing/2014/main" id="{DA3F3048-04C0-43A0-93EE-7EBF7B6B11E3}"/>
              </a:ext>
            </a:extLst>
          </p:cNvPr>
          <p:cNvSpPr txBox="1"/>
          <p:nvPr/>
        </p:nvSpPr>
        <p:spPr>
          <a:xfrm>
            <a:off x="7824866" y="6595979"/>
            <a:ext cx="1319134" cy="276999"/>
          </a:xfrm>
          <a:prstGeom prst="rect">
            <a:avLst/>
          </a:prstGeom>
          <a:solidFill>
            <a:schemeClr val="tx1"/>
          </a:solidFill>
        </p:spPr>
        <p:txBody>
          <a:bodyPr wrap="square" rtlCol="0">
            <a:spAutoFit/>
          </a:bodyPr>
          <a:lstStyle/>
          <a:p>
            <a:r>
              <a:rPr lang="en-GB" sz="1200" dirty="0">
                <a:solidFill>
                  <a:schemeClr val="bg1"/>
                </a:solidFill>
              </a:rPr>
              <a:t>@</a:t>
            </a:r>
            <a:r>
              <a:rPr lang="en-GB" sz="1200" dirty="0" err="1">
                <a:solidFill>
                  <a:schemeClr val="bg1"/>
                </a:solidFill>
              </a:rPr>
              <a:t>mrdrapermaths</a:t>
            </a:r>
            <a:endParaRPr lang="en-GB" sz="1200" dirty="0">
              <a:solidFill>
                <a:schemeClr val="bg1"/>
              </a:solidFill>
            </a:endParaRPr>
          </a:p>
        </p:txBody>
      </p:sp>
    </p:spTree>
    <p:extLst>
      <p:ext uri="{BB962C8B-B14F-4D97-AF65-F5344CB8AC3E}">
        <p14:creationId xmlns:p14="http://schemas.microsoft.com/office/powerpoint/2010/main" val="20128826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 grpId="0" animBg="1"/>
      <p:bldP spid="36" grpId="0" animBg="1"/>
      <p:bldP spid="37" grpId="0" animBg="1"/>
      <p:bldP spid="40" grpId="0" animBg="1"/>
      <p:bldP spid="41" grpId="0" animBg="1"/>
    </p:bld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3320</TotalTime>
  <Words>513</Words>
  <Application>Microsoft Office PowerPoint</Application>
  <PresentationFormat>On-screen Show (4:3)</PresentationFormat>
  <Paragraphs>82</Paragraphs>
  <Slides>4</Slides>
  <Notes>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Calibri</vt:lpstr>
      <vt:lpstr>Calibri Light</vt:lpstr>
      <vt:lpstr>Cambria Math</vt:lpstr>
      <vt:lpstr>Office Theme</vt:lpstr>
      <vt:lpstr>Simultaneous Equations without multiplying:  Add or subtract?</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Craig Barton</dc:creator>
  <cp:lastModifiedBy>Craig Barton</cp:lastModifiedBy>
  <cp:revision>86</cp:revision>
  <dcterms:created xsi:type="dcterms:W3CDTF">2018-01-26T08:52:52Z</dcterms:created>
  <dcterms:modified xsi:type="dcterms:W3CDTF">2023-08-15T12:57:07Z</dcterms:modified>
</cp:coreProperties>
</file>