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2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9" d="100"/>
          <a:sy n="99" d="100"/>
        </p:scale>
        <p:origin x="19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906" y="343249"/>
            <a:ext cx="6966185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Solving (multiplying both equations)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DE075F-7CD9-425C-A343-8ECE1C71C78A}"/>
                  </a:ext>
                </a:extLst>
              </p:cNvPr>
              <p:cNvSpPr/>
              <p:nvPr/>
            </p:nvSpPr>
            <p:spPr>
              <a:xfrm>
                <a:off x="2569162" y="3893243"/>
                <a:ext cx="4572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28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800" i="1" kern="5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lang="en-GB" sz="28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800" i="1" kern="5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=16</m:t>
                      </m:r>
                    </m:oMath>
                  </m:oMathPara>
                </a14:m>
                <a:endParaRPr lang="en-GB" sz="2800" kern="50" dirty="0">
                  <a:solidFill>
                    <a:schemeClr val="bg1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DE075F-7CD9-425C-A343-8ECE1C71C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162" y="3893243"/>
                <a:ext cx="4572000" cy="9541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B8062F2-DE83-40A5-BA09-597DD57FAB52}"/>
                  </a:ext>
                </a:extLst>
              </p:cNvPr>
              <p:cNvSpPr/>
              <p:nvPr/>
            </p:nvSpPr>
            <p:spPr>
              <a:xfrm>
                <a:off x="2569162" y="5064737"/>
                <a:ext cx="4572000" cy="12311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lang="en-GB" sz="2800" i="1" kern="5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800" i="1" kern="5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lang="en-GB" sz="2800" i="1" kern="5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800" i="1" kern="5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=8</m:t>
                      </m:r>
                    </m:oMath>
                  </m:oMathPara>
                </a14:m>
                <a:endParaRPr lang="en-GB" sz="2800" i="1" kern="50">
                  <a:solidFill>
                    <a:prstClr val="white"/>
                  </a:solidFill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lang="en-GB" sz="28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28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28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2800" i="1" kern="5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</m:t>
                      </m:r>
                    </m:oMath>
                  </m:oMathPara>
                </a14:m>
                <a:endParaRPr lang="en-GB" dirty="0"/>
              </a:p>
              <a:p>
                <a:pPr lvl="0">
                  <a:defRPr/>
                </a:pPr>
                <a:endParaRPr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B8062F2-DE83-40A5-BA09-597DD57FA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162" y="5064737"/>
                <a:ext cx="4572000" cy="1231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=16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=24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+9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=15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=46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=21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=7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=15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=36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 noProof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=29</m:t>
                      </m:r>
                    </m:oMath>
                  </m:oMathPara>
                </a14:m>
                <a:endParaRPr lang="en-GB" sz="2400" kern="50" dirty="0">
                  <a:solidFill>
                    <a:prstClr val="black"/>
                  </a:solidFill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3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+7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=21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7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−7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14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lang="en-GB" sz="32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5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−5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=−14½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kern="50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9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−7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=−5¾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463FD2-C2AA-42DD-B431-3E9FE946BD99}"/>
              </a:ext>
            </a:extLst>
          </p:cNvPr>
          <p:cNvSpPr txBox="1"/>
          <p:nvPr/>
        </p:nvSpPr>
        <p:spPr>
          <a:xfrm>
            <a:off x="480766" y="867266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2, y =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29DDDC-2DE9-4960-A3C1-EC3BD80C6A06}"/>
              </a:ext>
            </a:extLst>
          </p:cNvPr>
          <p:cNvSpPr txBox="1"/>
          <p:nvPr/>
        </p:nvSpPr>
        <p:spPr>
          <a:xfrm>
            <a:off x="480764" y="4931789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3, y =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D3468-9B7A-4EF5-8DF6-FDE98FEB8CDE}"/>
              </a:ext>
            </a:extLst>
          </p:cNvPr>
          <p:cNvSpPr txBox="1"/>
          <p:nvPr/>
        </p:nvSpPr>
        <p:spPr>
          <a:xfrm>
            <a:off x="480765" y="6195536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7, y =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4DFCF4-D90B-48B4-8626-64363011C9AE}"/>
              </a:ext>
            </a:extLst>
          </p:cNvPr>
          <p:cNvSpPr txBox="1"/>
          <p:nvPr/>
        </p:nvSpPr>
        <p:spPr>
          <a:xfrm>
            <a:off x="480764" y="2267654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2, y =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89E2E1-2A24-48C5-BB23-5926C77FFA4E}"/>
              </a:ext>
            </a:extLst>
          </p:cNvPr>
          <p:cNvSpPr txBox="1"/>
          <p:nvPr/>
        </p:nvSpPr>
        <p:spPr>
          <a:xfrm>
            <a:off x="480764" y="3592905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5, y =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1AC46F-2BED-47E5-A8FE-3AC27EAEACA2}"/>
              </a:ext>
            </a:extLst>
          </p:cNvPr>
          <p:cNvSpPr txBox="1"/>
          <p:nvPr/>
        </p:nvSpPr>
        <p:spPr>
          <a:xfrm>
            <a:off x="5036118" y="765143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-1, y =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669460-B327-4C04-8FCC-2393D06F7763}"/>
              </a:ext>
            </a:extLst>
          </p:cNvPr>
          <p:cNvSpPr txBox="1"/>
          <p:nvPr/>
        </p:nvSpPr>
        <p:spPr>
          <a:xfrm>
            <a:off x="5036117" y="2236634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3, y = -2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3E459F-B99D-4208-B80B-7EBBBFCE234A}"/>
              </a:ext>
            </a:extLst>
          </p:cNvPr>
          <p:cNvSpPr txBox="1"/>
          <p:nvPr/>
        </p:nvSpPr>
        <p:spPr>
          <a:xfrm>
            <a:off x="5052764" y="3744204"/>
            <a:ext cx="2842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-3, y = -5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1C049-9284-48E9-A601-A32BE46A01B0}"/>
              </a:ext>
            </a:extLst>
          </p:cNvPr>
          <p:cNvSpPr txBox="1"/>
          <p:nvPr/>
        </p:nvSpPr>
        <p:spPr>
          <a:xfrm>
            <a:off x="4989021" y="5119664"/>
            <a:ext cx="2432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3, y = ½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E6B80F-B771-456E-A6FD-E00C5D8B0486}"/>
              </a:ext>
            </a:extLst>
          </p:cNvPr>
          <p:cNvSpPr txBox="1"/>
          <p:nvPr/>
        </p:nvSpPr>
        <p:spPr>
          <a:xfrm>
            <a:off x="5036116" y="6245426"/>
            <a:ext cx="2842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¼, y = 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64856EB-C83E-4356-A3DD-E1765E1CB9C9}"/>
                  </a:ext>
                </a:extLst>
              </p:cNvPr>
              <p:cNvSpPr/>
              <p:nvPr/>
            </p:nvSpPr>
            <p:spPr>
              <a:xfrm>
                <a:off x="-116738" y="-17827"/>
                <a:ext cx="337699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+3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=7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=15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=2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+5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=36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 noProof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5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=−3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3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−4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lang="en-GB" sz="30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=1</m:t>
                      </m:r>
                    </m:oMath>
                  </m:oMathPara>
                </a14:m>
                <a:endParaRPr lang="en-GB" sz="3000" kern="5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2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+3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=29</m:t>
                      </m:r>
                    </m:oMath>
                  </m:oMathPara>
                </a14:m>
                <a:endParaRPr lang="en-GB" sz="3000" kern="5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64856EB-C83E-4356-A3DD-E1765E1CB9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738" y="-17827"/>
                <a:ext cx="3376997" cy="65556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819A607-793E-43FC-A3ED-83B90D16234A}"/>
                  </a:ext>
                </a:extLst>
              </p:cNvPr>
              <p:cNvSpPr/>
              <p:nvPr/>
            </p:nvSpPr>
            <p:spPr>
              <a:xfrm>
                <a:off x="4572000" y="15362"/>
                <a:ext cx="3824868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5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3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1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−2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6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0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Bitstream Vera San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+7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=−8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5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=21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7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−7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14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5</m:t>
                      </m:r>
                      <m:r>
                        <a:rPr lang="en-GB" sz="3000" b="0" i="1" kern="5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5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10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000" kern="5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6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−5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=−14½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000" kern="5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kern="50" noProof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9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+3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=3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−7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+2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Bitstream Vera Sans"/>
                        </a:rPr>
                        <m:t>=−5¾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Bitstream Vera Sans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819A607-793E-43FC-A3ED-83B90D1623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362"/>
                <a:ext cx="3824868" cy="65556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0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482</Words>
  <Application>Microsoft Office PowerPoint</Application>
  <PresentationFormat>On-screen Show (4:3)</PresentationFormat>
  <Paragraphs>88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Tinos</vt:lpstr>
      <vt:lpstr>Office Theme</vt:lpstr>
      <vt:lpstr>Simultaneous Equations: Solving (multiplying both equations)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136</cp:revision>
  <cp:lastPrinted>2023-02-01T16:04:08Z</cp:lastPrinted>
  <dcterms:created xsi:type="dcterms:W3CDTF">2018-01-26T08:52:52Z</dcterms:created>
  <dcterms:modified xsi:type="dcterms:W3CDTF">2023-08-15T14:16:58Z</dcterms:modified>
</cp:coreProperties>
</file>