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324" r:id="rId3"/>
    <p:sldId id="291" r:id="rId4"/>
    <p:sldId id="303" r:id="rId5"/>
    <p:sldId id="304" r:id="rId6"/>
    <p:sldId id="305" r:id="rId7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90" d="100"/>
          <a:sy n="90" d="100"/>
        </p:scale>
        <p:origin x="726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060E3-A107-47B4-874A-E0CB97E482C9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0B241-8EE4-44C4-B0D4-9FD5676F85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323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69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78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84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418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289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109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8272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34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37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7834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012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359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9557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494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0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99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39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13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95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57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35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3A90E-003C-43BF-86AB-50304A0AEFB6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8943C-36AD-46F5-ACB2-812B8295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28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18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7.png"/><Relationship Id="rId34" Type="http://schemas.openxmlformats.org/officeDocument/2006/relationships/image" Target="../media/image15.png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2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46.png"/><Relationship Id="rId32" Type="http://schemas.openxmlformats.org/officeDocument/2006/relationships/image" Target="../media/image13.png"/><Relationship Id="rId23" Type="http://schemas.openxmlformats.org/officeDocument/2006/relationships/image" Target="../media/image45.png"/><Relationship Id="rId28" Type="http://schemas.openxmlformats.org/officeDocument/2006/relationships/image" Target="../media/image9.png"/><Relationship Id="rId36" Type="http://schemas.openxmlformats.org/officeDocument/2006/relationships/image" Target="../media/image17.png"/><Relationship Id="rId31" Type="http://schemas.openxmlformats.org/officeDocument/2006/relationships/image" Target="../media/image12.png"/><Relationship Id="rId27" Type="http://schemas.openxmlformats.org/officeDocument/2006/relationships/image" Target="../media/image8.png"/><Relationship Id="rId30" Type="http://schemas.openxmlformats.org/officeDocument/2006/relationships/image" Target="../media/image11.png"/><Relationship Id="rId35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18.png"/><Relationship Id="rId16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26.png"/><Relationship Id="rId5" Type="http://schemas.openxmlformats.org/officeDocument/2006/relationships/image" Target="../media/image21.png"/><Relationship Id="rId15" Type="http://schemas.openxmlformats.org/officeDocument/2006/relationships/image" Target="../media/image30.png"/><Relationship Id="rId10" Type="http://schemas.openxmlformats.org/officeDocument/2006/relationships/image" Target="../media/image25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Relationship Id="rId1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31.png"/><Relationship Id="rId3" Type="http://schemas.openxmlformats.org/officeDocument/2006/relationships/image" Target="../media/image19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4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5" Type="http://schemas.openxmlformats.org/officeDocument/2006/relationships/image" Target="../media/image57.png"/><Relationship Id="rId10" Type="http://schemas.openxmlformats.org/officeDocument/2006/relationships/image" Target="../media/image52.png"/><Relationship Id="rId4" Type="http://schemas.openxmlformats.org/officeDocument/2006/relationships/image" Target="../media/image44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2894" y="129567"/>
            <a:ext cx="11461898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Venn Diagrams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What do intersection and union signs mean?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2822987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GB" sz="2400" dirty="0">
                  <a:solidFill>
                    <a:prstClr val="white"/>
                  </a:solidFill>
                  <a:latin typeface="Calibri Light" panose="020F0302020204030204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977" y="2638956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6" y="6218762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GB" dirty="0">
                <a:solidFill>
                  <a:srgbClr val="00B050"/>
                </a:solidFill>
                <a:latin typeface="Calibri" panose="020F0502020204030204"/>
              </a:rPr>
              <a:t>  Rule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AF995D8-376C-48A4-B69A-F4E5C2710E40}"/>
              </a:ext>
            </a:extLst>
          </p:cNvPr>
          <p:cNvGrpSpPr/>
          <p:nvPr/>
        </p:nvGrpSpPr>
        <p:grpSpPr>
          <a:xfrm>
            <a:off x="4166611" y="4407472"/>
            <a:ext cx="4551443" cy="461665"/>
            <a:chOff x="5335089" y="4459567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C2F1347E-4607-4593-9F1C-E0B07F9E1F84}"/>
                    </a:ext>
                  </a:extLst>
                </p:cNvPr>
                <p:cNvSpPr/>
                <p:nvPr/>
              </p:nvSpPr>
              <p:spPr>
                <a:xfrm>
                  <a:off x="5335089" y="4459567"/>
                  <a:ext cx="24305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kumimoji="0" lang="en-GB" sz="24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chemeClr val="bg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=1, 2, 3, 4</m:t>
                        </m:r>
                      </m:oMath>
                    </m:oMathPara>
                  </a14:m>
                  <a:endParaRPr kumimoji="0" lang="en-GB" sz="2400" b="0" i="0" u="none" strike="noStrike" kern="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</a:endParaRPr>
                </a:p>
              </p:txBody>
            </p:sp>
          </mc:Choice>
          <mc:Fallback>
            <p:sp>
              <p:nvSpPr>
                <p:cNvPr id="21" name="Rectangle 20">
                  <a:extLst>
                    <a:ext uri="{FF2B5EF4-FFF2-40B4-BE49-F238E27FC236}">
                      <a16:creationId xmlns:a16="http://schemas.microsoft.com/office/drawing/2014/main" id="{C2F1347E-4607-4593-9F1C-E0B07F9E1F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4459567"/>
                  <a:ext cx="2430537" cy="46166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5183CF-23C7-4583-8F98-DED07A7C71B5}"/>
                </a:ext>
              </a:extLst>
            </p:cNvPr>
            <p:cNvSpPr txBox="1"/>
            <p:nvPr/>
          </p:nvSpPr>
          <p:spPr>
            <a:xfrm>
              <a:off x="8452017" y="448088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Y    /   N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DDCB218-9F7D-4912-923F-111A41493F7A}"/>
              </a:ext>
            </a:extLst>
          </p:cNvPr>
          <p:cNvGrpSpPr/>
          <p:nvPr/>
        </p:nvGrpSpPr>
        <p:grpSpPr>
          <a:xfrm>
            <a:off x="4166611" y="5312099"/>
            <a:ext cx="4551443" cy="461665"/>
            <a:chOff x="5335089" y="5364194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3C211FD-0F33-437E-AF48-A78BBF0C1389}"/>
                    </a:ext>
                  </a:extLst>
                </p:cNvPr>
                <p:cNvSpPr/>
                <p:nvPr/>
              </p:nvSpPr>
              <p:spPr>
                <a:xfrm>
                  <a:off x="5335089" y="5364194"/>
                  <a:ext cx="30749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kumimoji="0" lang="en-GB" sz="2400" b="0" i="1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=1, 2, 3, 4, 5, 6</m:t>
                      </m:r>
                    </m:oMath>
                  </a14:m>
                  <a:r>
                    <a:rPr kumimoji="0" lang="en-GB" sz="24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</a:rPr>
                    <a:t> </a:t>
                  </a:r>
                </a:p>
              </p:txBody>
            </p:sp>
          </mc:Choice>
          <mc:Fallback>
            <p:sp>
              <p:nvSpPr>
                <p:cNvPr id="24" name="Rectangle 23">
                  <a:extLst>
                    <a:ext uri="{FF2B5EF4-FFF2-40B4-BE49-F238E27FC236}">
                      <a16:creationId xmlns:a16="http://schemas.microsoft.com/office/drawing/2014/main" id="{23C211FD-0F33-437E-AF48-A78BBF0C138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5364194"/>
                  <a:ext cx="3074944" cy="461665"/>
                </a:xfrm>
                <a:prstGeom prst="rect">
                  <a:avLst/>
                </a:prstGeom>
                <a:blipFill>
                  <a:blip r:embed="rId7"/>
                  <a:stretch>
                    <a:fillRect l="-3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24DBB10-8B7E-4AC0-AEA2-3955D70E9656}"/>
                </a:ext>
              </a:extLst>
            </p:cNvPr>
            <p:cNvSpPr txBox="1"/>
            <p:nvPr/>
          </p:nvSpPr>
          <p:spPr>
            <a:xfrm>
              <a:off x="8452017" y="5410970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</a:rPr>
                <a:t>Y    /   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DB13D03-6D28-4D0A-82BD-0DB94B266806}"/>
              </a:ext>
            </a:extLst>
          </p:cNvPr>
          <p:cNvGrpSpPr/>
          <p:nvPr/>
        </p:nvGrpSpPr>
        <p:grpSpPr>
          <a:xfrm>
            <a:off x="680834" y="965380"/>
            <a:ext cx="3838027" cy="2589552"/>
            <a:chOff x="680834" y="965380"/>
            <a:chExt cx="2571917" cy="17352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C6C9882-0559-4D17-8DC8-1248E9CCE31B}"/>
                </a:ext>
              </a:extLst>
            </p:cNvPr>
            <p:cNvGrpSpPr/>
            <p:nvPr/>
          </p:nvGrpSpPr>
          <p:grpSpPr>
            <a:xfrm>
              <a:off x="680834" y="965380"/>
              <a:ext cx="2571917" cy="1735296"/>
              <a:chOff x="992267" y="3705858"/>
              <a:chExt cx="3741883" cy="252468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93B244-EECD-4E7F-BDE2-54AD625283BA}"/>
                  </a:ext>
                </a:extLst>
              </p:cNvPr>
              <p:cNvSpPr/>
              <p:nvPr/>
            </p:nvSpPr>
            <p:spPr>
              <a:xfrm>
                <a:off x="1285804" y="4200399"/>
                <a:ext cx="1804053" cy="16762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FD8277E-EB6D-465B-B593-974FB79444FB}"/>
                  </a:ext>
                </a:extLst>
              </p:cNvPr>
              <p:cNvSpPr/>
              <p:nvPr/>
            </p:nvSpPr>
            <p:spPr>
              <a:xfrm>
                <a:off x="2429616" y="4171457"/>
                <a:ext cx="1804053" cy="16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3CA0DC0-D60D-47EA-A73B-EBDC0BE59735}"/>
                  </a:ext>
                </a:extLst>
              </p:cNvPr>
              <p:cNvSpPr/>
              <p:nvPr/>
            </p:nvSpPr>
            <p:spPr>
              <a:xfrm>
                <a:off x="992267" y="3705858"/>
                <a:ext cx="3741883" cy="252468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/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80" name="TextBox 79">
                    <a:extLst>
                      <a:ext uri="{FF2B5EF4-FFF2-40B4-BE49-F238E27FC236}">
                        <a16:creationId xmlns:a16="http://schemas.microsoft.com/office/drawing/2014/main" id="{0EF0E840-EA5B-4B75-9B25-B21AC932DA3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/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 xmlns="">
              <p:sp>
                <p:nvSpPr>
                  <p:cNvPr id="81" name="TextBox 80">
                    <a:extLst>
                      <a:ext uri="{FF2B5EF4-FFF2-40B4-BE49-F238E27FC236}">
                        <a16:creationId xmlns:a16="http://schemas.microsoft.com/office/drawing/2014/main" id="{66DC03E2-F5EF-48B1-ABA4-EE28E1B70313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/>
                <p:nvPr/>
              </p:nvSpPr>
              <p:spPr>
                <a:xfrm>
                  <a:off x="2275492" y="1899584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6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5492" y="1899584"/>
                  <a:ext cx="365806" cy="369332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76E59C5-6AE1-4085-99C7-834558C1430A}"/>
                </a:ext>
              </a:extLst>
            </p:cNvPr>
            <p:cNvGrpSpPr/>
            <p:nvPr/>
          </p:nvGrpSpPr>
          <p:grpSpPr>
            <a:xfrm>
              <a:off x="1191512" y="1501561"/>
              <a:ext cx="372454" cy="759012"/>
              <a:chOff x="7724052" y="4398933"/>
              <a:chExt cx="372454" cy="7590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B36729B3-6458-414C-831E-7986DBECAF0B}"/>
                      </a:ext>
                    </a:extLst>
                  </p:cNvPr>
                  <p:cNvSpPr/>
                  <p:nvPr/>
                </p:nvSpPr>
                <p:spPr>
                  <a:xfrm>
                    <a:off x="7724052" y="4398933"/>
                    <a:ext cx="3658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B36729B3-6458-414C-831E-7986DBECAF0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4052" y="4398933"/>
                    <a:ext cx="365806" cy="369332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9337C1D-4F33-4451-9CF0-3666D2D6AB25}"/>
                      </a:ext>
                    </a:extLst>
                  </p:cNvPr>
                  <p:cNvSpPr/>
                  <p:nvPr/>
                </p:nvSpPr>
                <p:spPr>
                  <a:xfrm>
                    <a:off x="7730700" y="4788613"/>
                    <a:ext cx="3658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9337C1D-4F33-4451-9CF0-3666D2D6AB2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30700" y="4788613"/>
                    <a:ext cx="365806" cy="369332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/>
                <p:nvPr/>
              </p:nvSpPr>
              <p:spPr>
                <a:xfrm>
                  <a:off x="2262839" y="1521909"/>
                  <a:ext cx="36580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2839" y="1521909"/>
                  <a:ext cx="365806" cy="369332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12B0363-6A3F-4394-9A45-B0685B8659A5}"/>
                </a:ext>
              </a:extLst>
            </p:cNvPr>
            <p:cNvGrpSpPr/>
            <p:nvPr/>
          </p:nvGrpSpPr>
          <p:grpSpPr>
            <a:xfrm>
              <a:off x="1736673" y="1527145"/>
              <a:ext cx="380406" cy="738664"/>
              <a:chOff x="1736673" y="1527145"/>
              <a:chExt cx="380406" cy="738664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35D78256-8333-4542-9E17-745A624D35BD}"/>
                      </a:ext>
                    </a:extLst>
                  </p:cNvPr>
                  <p:cNvSpPr/>
                  <p:nvPr/>
                </p:nvSpPr>
                <p:spPr>
                  <a:xfrm>
                    <a:off x="1751273" y="1527145"/>
                    <a:ext cx="3658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3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35D78256-8333-4542-9E17-745A624D35B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51273" y="1527145"/>
                    <a:ext cx="365806" cy="369332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6C0D58D2-0D86-4CC4-8643-485A0707CC20}"/>
                      </a:ext>
                    </a:extLst>
                  </p:cNvPr>
                  <p:cNvSpPr/>
                  <p:nvPr/>
                </p:nvSpPr>
                <p:spPr>
                  <a:xfrm>
                    <a:off x="1736673" y="1896477"/>
                    <a:ext cx="3658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6C0D58D2-0D86-4CC4-8643-485A0707CC2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36673" y="1896477"/>
                    <a:ext cx="365806" cy="369332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87703F-29C6-43B6-8908-2D21050FD387}"/>
              </a:ext>
            </a:extLst>
          </p:cNvPr>
          <p:cNvGrpSpPr/>
          <p:nvPr/>
        </p:nvGrpSpPr>
        <p:grpSpPr>
          <a:xfrm>
            <a:off x="5335089" y="841055"/>
            <a:ext cx="4551443" cy="461665"/>
            <a:chOff x="5335089" y="841055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/>
                <p:nvPr/>
              </p:nvSpPr>
              <p:spPr>
                <a:xfrm>
                  <a:off x="5335089" y="841055"/>
                  <a:ext cx="299800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2,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3, 4, 5, 6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841055"/>
                  <a:ext cx="2998000" cy="461665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4E6EAF-D3B0-4EE9-844A-3044A97E574C}"/>
                </a:ext>
              </a:extLst>
            </p:cNvPr>
            <p:cNvSpPr txBox="1"/>
            <p:nvPr/>
          </p:nvSpPr>
          <p:spPr>
            <a:xfrm>
              <a:off x="8452017" y="887831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D710252F-3B1B-4BC6-99DA-A05C7B6684BE}"/>
              </a:ext>
            </a:extLst>
          </p:cNvPr>
          <p:cNvSpPr/>
          <p:nvPr/>
        </p:nvSpPr>
        <p:spPr>
          <a:xfrm>
            <a:off x="9006901" y="892360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9D3B8-C2DA-4E96-8C68-14A2EF983198}"/>
              </a:ext>
            </a:extLst>
          </p:cNvPr>
          <p:cNvGrpSpPr/>
          <p:nvPr/>
        </p:nvGrpSpPr>
        <p:grpSpPr>
          <a:xfrm>
            <a:off x="5320864" y="1745683"/>
            <a:ext cx="4565668" cy="461665"/>
            <a:chOff x="5320864" y="1745683"/>
            <a:chExt cx="4565668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/>
                <p:nvPr/>
              </p:nvSpPr>
              <p:spPr>
                <a:xfrm>
                  <a:off x="5320864" y="1745683"/>
                  <a:ext cx="24305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2,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5, 6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0864" y="1745683"/>
                  <a:ext cx="2430537" cy="461665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37A5B0E-00FA-403B-83EB-6FB8E5CD7353}"/>
                </a:ext>
              </a:extLst>
            </p:cNvPr>
            <p:cNvSpPr txBox="1"/>
            <p:nvPr/>
          </p:nvSpPr>
          <p:spPr>
            <a:xfrm>
              <a:off x="8452017" y="178737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AE628B98-0637-4AB4-986A-96E582FBD6EA}"/>
              </a:ext>
            </a:extLst>
          </p:cNvPr>
          <p:cNvSpPr/>
          <p:nvPr/>
        </p:nvSpPr>
        <p:spPr>
          <a:xfrm>
            <a:off x="9019190" y="1791907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AF19C7-D80C-4EA3-8508-B9C37C9611C3}"/>
              </a:ext>
            </a:extLst>
          </p:cNvPr>
          <p:cNvGrpSpPr/>
          <p:nvPr/>
        </p:nvGrpSpPr>
        <p:grpSpPr>
          <a:xfrm>
            <a:off x="5335089" y="2650311"/>
            <a:ext cx="4551443" cy="461665"/>
            <a:chOff x="5335089" y="2650311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/>
                <p:nvPr/>
              </p:nvSpPr>
              <p:spPr>
                <a:xfrm>
                  <a:off x="5335089" y="2650311"/>
                  <a:ext cx="186307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=3, 4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2650311"/>
                  <a:ext cx="1863074" cy="461665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448B17D-2B57-4141-8EBE-4622E19F802D}"/>
                </a:ext>
              </a:extLst>
            </p:cNvPr>
            <p:cNvSpPr txBox="1"/>
            <p:nvPr/>
          </p:nvSpPr>
          <p:spPr>
            <a:xfrm>
              <a:off x="8452017" y="2721323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7CC4BD17-4600-4AEB-A4E9-E3C0FAC2DCE0}"/>
              </a:ext>
            </a:extLst>
          </p:cNvPr>
          <p:cNvSpPr/>
          <p:nvPr/>
        </p:nvSpPr>
        <p:spPr>
          <a:xfrm>
            <a:off x="8452017" y="2717461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DC97A6-59A3-4582-92D1-61866AD4A034}"/>
              </a:ext>
            </a:extLst>
          </p:cNvPr>
          <p:cNvGrpSpPr/>
          <p:nvPr/>
        </p:nvGrpSpPr>
        <p:grpSpPr>
          <a:xfrm>
            <a:off x="5344261" y="3554939"/>
            <a:ext cx="4542271" cy="461665"/>
            <a:chOff x="5344261" y="3554939"/>
            <a:chExt cx="4542271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/>
                <p:nvPr/>
              </p:nvSpPr>
              <p:spPr>
                <a:xfrm>
                  <a:off x="5344261" y="3554939"/>
                  <a:ext cx="24305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2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5, 6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261" y="3554939"/>
                  <a:ext cx="2430537" cy="461665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6BC180A-F2C4-435C-9BFC-3C992933F100}"/>
                </a:ext>
              </a:extLst>
            </p:cNvPr>
            <p:cNvSpPr txBox="1"/>
            <p:nvPr/>
          </p:nvSpPr>
          <p:spPr>
            <a:xfrm>
              <a:off x="8452017" y="3601105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D547572E-C078-4298-88D9-B5FFA81B6A53}"/>
              </a:ext>
            </a:extLst>
          </p:cNvPr>
          <p:cNvSpPr/>
          <p:nvPr/>
        </p:nvSpPr>
        <p:spPr>
          <a:xfrm>
            <a:off x="9006901" y="3605634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EA4C28-BE1C-4166-A61D-6447066690D3}"/>
              </a:ext>
            </a:extLst>
          </p:cNvPr>
          <p:cNvGrpSpPr/>
          <p:nvPr/>
        </p:nvGrpSpPr>
        <p:grpSpPr>
          <a:xfrm>
            <a:off x="5335089" y="4459567"/>
            <a:ext cx="4551443" cy="461665"/>
            <a:chOff x="5335089" y="4459567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/>
                <p:nvPr/>
              </p:nvSpPr>
              <p:spPr>
                <a:xfrm>
                  <a:off x="5335089" y="4459567"/>
                  <a:ext cx="243053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2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3, 4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4459567"/>
                  <a:ext cx="2430537" cy="461665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C65AC9-92EE-4C5D-B899-DF5E6814169A}"/>
                </a:ext>
              </a:extLst>
            </p:cNvPr>
            <p:cNvSpPr txBox="1"/>
            <p:nvPr/>
          </p:nvSpPr>
          <p:spPr>
            <a:xfrm>
              <a:off x="8452017" y="448088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78484D41-C158-41FA-9F7D-9A90BA55C435}"/>
              </a:ext>
            </a:extLst>
          </p:cNvPr>
          <p:cNvSpPr/>
          <p:nvPr/>
        </p:nvSpPr>
        <p:spPr>
          <a:xfrm>
            <a:off x="9019190" y="4485416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6506D1-D691-4C8D-A064-706861AAF36F}"/>
              </a:ext>
            </a:extLst>
          </p:cNvPr>
          <p:cNvGrpSpPr/>
          <p:nvPr/>
        </p:nvGrpSpPr>
        <p:grpSpPr>
          <a:xfrm>
            <a:off x="5335089" y="5364194"/>
            <a:ext cx="4551443" cy="461665"/>
            <a:chOff x="5335089" y="5364194"/>
            <a:chExt cx="4551443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/>
                <p:nvPr/>
              </p:nvSpPr>
              <p:spPr>
                <a:xfrm>
                  <a:off x="5335089" y="5364194"/>
                  <a:ext cx="307494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=1, 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3, 4, 5, 6</m:t>
                      </m:r>
                    </m:oMath>
                  </a14:m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5364194"/>
                  <a:ext cx="3074944" cy="461665"/>
                </a:xfrm>
                <a:prstGeom prst="rect">
                  <a:avLst/>
                </a:prstGeom>
                <a:blipFill>
                  <a:blip r:embed="rId36"/>
                  <a:stretch>
                    <a:fillRect l="-39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EE91479-B667-40AB-A76F-D0DD29EC7017}"/>
                </a:ext>
              </a:extLst>
            </p:cNvPr>
            <p:cNvSpPr txBox="1"/>
            <p:nvPr/>
          </p:nvSpPr>
          <p:spPr>
            <a:xfrm>
              <a:off x="8452017" y="5410970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5373CA8C-5DAF-4AB2-BB4A-6DD103254C5F}"/>
              </a:ext>
            </a:extLst>
          </p:cNvPr>
          <p:cNvSpPr/>
          <p:nvPr/>
        </p:nvSpPr>
        <p:spPr>
          <a:xfrm>
            <a:off x="8406749" y="5410970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4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2" grpId="0" animBg="1"/>
      <p:bldP spid="75" grpId="0" animBg="1"/>
      <p:bldP spid="78" grpId="0" animBg="1"/>
      <p:bldP spid="81" grpId="0" animBg="1"/>
      <p:bldP spid="9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DB13D03-6D28-4D0A-82BD-0DB94B266806}"/>
              </a:ext>
            </a:extLst>
          </p:cNvPr>
          <p:cNvGrpSpPr/>
          <p:nvPr/>
        </p:nvGrpSpPr>
        <p:grpSpPr>
          <a:xfrm>
            <a:off x="680834" y="965380"/>
            <a:ext cx="3838027" cy="2589552"/>
            <a:chOff x="680834" y="965380"/>
            <a:chExt cx="2571917" cy="17352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C6C9882-0559-4D17-8DC8-1248E9CCE31B}"/>
                </a:ext>
              </a:extLst>
            </p:cNvPr>
            <p:cNvGrpSpPr/>
            <p:nvPr/>
          </p:nvGrpSpPr>
          <p:grpSpPr>
            <a:xfrm>
              <a:off x="680834" y="965380"/>
              <a:ext cx="2571917" cy="1735296"/>
              <a:chOff x="992267" y="3705858"/>
              <a:chExt cx="3741883" cy="252468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93B244-EECD-4E7F-BDE2-54AD625283BA}"/>
                  </a:ext>
                </a:extLst>
              </p:cNvPr>
              <p:cNvSpPr/>
              <p:nvPr/>
            </p:nvSpPr>
            <p:spPr>
              <a:xfrm>
                <a:off x="1285804" y="4200399"/>
                <a:ext cx="1804053" cy="16762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FD8277E-EB6D-465B-B593-974FB79444FB}"/>
                  </a:ext>
                </a:extLst>
              </p:cNvPr>
              <p:cNvSpPr/>
              <p:nvPr/>
            </p:nvSpPr>
            <p:spPr>
              <a:xfrm>
                <a:off x="2429616" y="4171457"/>
                <a:ext cx="1804053" cy="16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3CA0DC0-D60D-47EA-A73B-EBDC0BE59735}"/>
                  </a:ext>
                </a:extLst>
              </p:cNvPr>
              <p:cNvSpPr/>
              <p:nvPr/>
            </p:nvSpPr>
            <p:spPr>
              <a:xfrm>
                <a:off x="992267" y="3705858"/>
                <a:ext cx="3741883" cy="252468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/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/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/>
                <p:nvPr/>
              </p:nvSpPr>
              <p:spPr>
                <a:xfrm>
                  <a:off x="2275492" y="1899584"/>
                  <a:ext cx="331067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14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75492" y="1899584"/>
                  <a:ext cx="331067" cy="24749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A76E59C5-6AE1-4085-99C7-834558C1430A}"/>
                </a:ext>
              </a:extLst>
            </p:cNvPr>
            <p:cNvGrpSpPr/>
            <p:nvPr/>
          </p:nvGrpSpPr>
          <p:grpSpPr>
            <a:xfrm>
              <a:off x="1191512" y="1501561"/>
              <a:ext cx="372454" cy="759012"/>
              <a:chOff x="7724052" y="4398933"/>
              <a:chExt cx="372454" cy="759012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B36729B3-6458-414C-831E-7986DBECAF0B}"/>
                      </a:ext>
                    </a:extLst>
                  </p:cNvPr>
                  <p:cNvSpPr/>
                  <p:nvPr/>
                </p:nvSpPr>
                <p:spPr>
                  <a:xfrm>
                    <a:off x="7724052" y="4398933"/>
                    <a:ext cx="245132" cy="24749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5" name="Rectangle 44">
                    <a:extLst>
                      <a:ext uri="{FF2B5EF4-FFF2-40B4-BE49-F238E27FC236}">
                        <a16:creationId xmlns:a16="http://schemas.microsoft.com/office/drawing/2014/main" id="{B36729B3-6458-414C-831E-7986DBECAF0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24052" y="4398933"/>
                    <a:ext cx="245132" cy="247495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9337C1D-4F33-4451-9CF0-3666D2D6AB25}"/>
                      </a:ext>
                    </a:extLst>
                  </p:cNvPr>
                  <p:cNvSpPr/>
                  <p:nvPr/>
                </p:nvSpPr>
                <p:spPr>
                  <a:xfrm>
                    <a:off x="7730700" y="4788613"/>
                    <a:ext cx="365806" cy="369332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2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7" name="Rectangle 46">
                    <a:extLst>
                      <a:ext uri="{FF2B5EF4-FFF2-40B4-BE49-F238E27FC236}">
                        <a16:creationId xmlns:a16="http://schemas.microsoft.com/office/drawing/2014/main" id="{A9337C1D-4F33-4451-9CF0-3666D2D6AB25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730700" y="4788613"/>
                    <a:ext cx="365806" cy="369332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/>
                <p:nvPr/>
              </p:nvSpPr>
              <p:spPr>
                <a:xfrm>
                  <a:off x="2262839" y="1521909"/>
                  <a:ext cx="331067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2839" y="1521909"/>
                  <a:ext cx="331067" cy="24749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D12B0363-6A3F-4394-9A45-B0685B8659A5}"/>
                </a:ext>
              </a:extLst>
            </p:cNvPr>
            <p:cNvGrpSpPr/>
            <p:nvPr/>
          </p:nvGrpSpPr>
          <p:grpSpPr>
            <a:xfrm>
              <a:off x="1728530" y="1527145"/>
              <a:ext cx="331067" cy="704111"/>
              <a:chOff x="1728530" y="1527145"/>
              <a:chExt cx="331067" cy="704111"/>
            </a:xfrm>
          </p:grpSpPr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35D78256-8333-4542-9E17-745A624D35BD}"/>
                      </a:ext>
                    </a:extLst>
                  </p:cNvPr>
                  <p:cNvSpPr/>
                  <p:nvPr/>
                </p:nvSpPr>
                <p:spPr>
                  <a:xfrm>
                    <a:off x="1751273" y="1527145"/>
                    <a:ext cx="245132" cy="24749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8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62" name="Rectangle 61">
                    <a:extLst>
                      <a:ext uri="{FF2B5EF4-FFF2-40B4-BE49-F238E27FC236}">
                        <a16:creationId xmlns:a16="http://schemas.microsoft.com/office/drawing/2014/main" id="{35D78256-8333-4542-9E17-745A624D35BD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51273" y="1527145"/>
                    <a:ext cx="245132" cy="24749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6C0D58D2-0D86-4CC4-8643-485A0707CC20}"/>
                      </a:ext>
                    </a:extLst>
                  </p:cNvPr>
                  <p:cNvSpPr/>
                  <p:nvPr/>
                </p:nvSpPr>
                <p:spPr>
                  <a:xfrm>
                    <a:off x="1728530" y="1983761"/>
                    <a:ext cx="331067" cy="24749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10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64" name="Rectangle 63">
                    <a:extLst>
                      <a:ext uri="{FF2B5EF4-FFF2-40B4-BE49-F238E27FC236}">
                        <a16:creationId xmlns:a16="http://schemas.microsoft.com/office/drawing/2014/main" id="{6C0D58D2-0D86-4CC4-8643-485A0707CC2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28530" y="1983761"/>
                    <a:ext cx="331067" cy="24749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87703F-29C6-43B6-8908-2D21050FD387}"/>
              </a:ext>
            </a:extLst>
          </p:cNvPr>
          <p:cNvGrpSpPr/>
          <p:nvPr/>
        </p:nvGrpSpPr>
        <p:grpSpPr>
          <a:xfrm>
            <a:off x="5241168" y="523973"/>
            <a:ext cx="5681542" cy="461665"/>
            <a:chOff x="5335089" y="841055"/>
            <a:chExt cx="5681542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/>
                <p:nvPr/>
              </p:nvSpPr>
              <p:spPr>
                <a:xfrm>
                  <a:off x="5335089" y="841055"/>
                  <a:ext cx="3791486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=2, 4,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6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10, 12, 14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841055"/>
                  <a:ext cx="3791486" cy="4616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4E6EAF-D3B0-4EE9-844A-3044A97E574C}"/>
                </a:ext>
              </a:extLst>
            </p:cNvPr>
            <p:cNvSpPr txBox="1"/>
            <p:nvPr/>
          </p:nvSpPr>
          <p:spPr>
            <a:xfrm>
              <a:off x="9582116" y="87982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D710252F-3B1B-4BC6-99DA-A05C7B6684BE}"/>
              </a:ext>
            </a:extLst>
          </p:cNvPr>
          <p:cNvSpPr/>
          <p:nvPr/>
        </p:nvSpPr>
        <p:spPr>
          <a:xfrm>
            <a:off x="10004842" y="566699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9D3B8-C2DA-4E96-8C68-14A2EF983198}"/>
              </a:ext>
            </a:extLst>
          </p:cNvPr>
          <p:cNvGrpSpPr/>
          <p:nvPr/>
        </p:nvGrpSpPr>
        <p:grpSpPr>
          <a:xfrm>
            <a:off x="5226943" y="1428601"/>
            <a:ext cx="5677871" cy="461665"/>
            <a:chOff x="5320864" y="1745683"/>
            <a:chExt cx="5677871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/>
                <p:nvPr/>
              </p:nvSpPr>
              <p:spPr>
                <a:xfrm>
                  <a:off x="5320864" y="1745683"/>
                  <a:ext cx="231672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=6, 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0864" y="1745683"/>
                  <a:ext cx="2316723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37A5B0E-00FA-403B-83EB-6FB8E5CD7353}"/>
                </a:ext>
              </a:extLst>
            </p:cNvPr>
            <p:cNvSpPr txBox="1"/>
            <p:nvPr/>
          </p:nvSpPr>
          <p:spPr>
            <a:xfrm>
              <a:off x="9564220" y="17963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AE628B98-0637-4AB4-986A-96E582FBD6EA}"/>
              </a:ext>
            </a:extLst>
          </p:cNvPr>
          <p:cNvSpPr/>
          <p:nvPr/>
        </p:nvSpPr>
        <p:spPr>
          <a:xfrm>
            <a:off x="10017131" y="1466246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AF19C7-D80C-4EA3-8508-B9C37C9611C3}"/>
              </a:ext>
            </a:extLst>
          </p:cNvPr>
          <p:cNvGrpSpPr/>
          <p:nvPr/>
        </p:nvGrpSpPr>
        <p:grpSpPr>
          <a:xfrm>
            <a:off x="5241168" y="2333229"/>
            <a:ext cx="5676716" cy="461665"/>
            <a:chOff x="5335089" y="2650311"/>
            <a:chExt cx="5676716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/>
                <p:nvPr/>
              </p:nvSpPr>
              <p:spPr>
                <a:xfrm>
                  <a:off x="5335089" y="2650311"/>
                  <a:ext cx="186307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=6, 8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2650311"/>
                  <a:ext cx="1863074" cy="46166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448B17D-2B57-4141-8EBE-4622E19F802D}"/>
                </a:ext>
              </a:extLst>
            </p:cNvPr>
            <p:cNvSpPr txBox="1"/>
            <p:nvPr/>
          </p:nvSpPr>
          <p:spPr>
            <a:xfrm>
              <a:off x="9577290" y="2684055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7CC4BD17-4600-4AEB-A4E9-E3C0FAC2DCE0}"/>
              </a:ext>
            </a:extLst>
          </p:cNvPr>
          <p:cNvSpPr/>
          <p:nvPr/>
        </p:nvSpPr>
        <p:spPr>
          <a:xfrm>
            <a:off x="10028938" y="2382786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DC97A6-59A3-4582-92D1-61866AD4A034}"/>
              </a:ext>
            </a:extLst>
          </p:cNvPr>
          <p:cNvGrpSpPr/>
          <p:nvPr/>
        </p:nvGrpSpPr>
        <p:grpSpPr>
          <a:xfrm>
            <a:off x="5250340" y="3237857"/>
            <a:ext cx="5588865" cy="461665"/>
            <a:chOff x="5344261" y="3554939"/>
            <a:chExt cx="5588865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/>
                <p:nvPr/>
              </p:nvSpPr>
              <p:spPr>
                <a:xfrm>
                  <a:off x="5344261" y="3554939"/>
                  <a:ext cx="2316724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=6, 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10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261" y="3554939"/>
                  <a:ext cx="2316724" cy="461665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6BC180A-F2C4-435C-9BFC-3C992933F100}"/>
                </a:ext>
              </a:extLst>
            </p:cNvPr>
            <p:cNvSpPr txBox="1"/>
            <p:nvPr/>
          </p:nvSpPr>
          <p:spPr>
            <a:xfrm>
              <a:off x="9498611" y="3573073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D547572E-C078-4298-88D9-B5FFA81B6A53}"/>
              </a:ext>
            </a:extLst>
          </p:cNvPr>
          <p:cNvSpPr/>
          <p:nvPr/>
        </p:nvSpPr>
        <p:spPr>
          <a:xfrm>
            <a:off x="9382681" y="3279973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EA4C28-BE1C-4166-A61D-6447066690D3}"/>
              </a:ext>
            </a:extLst>
          </p:cNvPr>
          <p:cNvGrpSpPr/>
          <p:nvPr/>
        </p:nvGrpSpPr>
        <p:grpSpPr>
          <a:xfrm>
            <a:off x="5241168" y="4142485"/>
            <a:ext cx="5658744" cy="461665"/>
            <a:chOff x="5335089" y="4459567"/>
            <a:chExt cx="5658744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/>
                <p:nvPr/>
              </p:nvSpPr>
              <p:spPr>
                <a:xfrm>
                  <a:off x="5335089" y="4459567"/>
                  <a:ext cx="231672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=6, 8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10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4459567"/>
                  <a:ext cx="2316723" cy="461665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C65AC9-92EE-4C5D-B899-DF5E6814169A}"/>
                </a:ext>
              </a:extLst>
            </p:cNvPr>
            <p:cNvSpPr txBox="1"/>
            <p:nvPr/>
          </p:nvSpPr>
          <p:spPr>
            <a:xfrm>
              <a:off x="9559318" y="447230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78484D41-C158-41FA-9F7D-9A90BA55C435}"/>
              </a:ext>
            </a:extLst>
          </p:cNvPr>
          <p:cNvSpPr/>
          <p:nvPr/>
        </p:nvSpPr>
        <p:spPr>
          <a:xfrm>
            <a:off x="10017131" y="4159755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6506D1-D691-4C8D-A064-706861AAF36F}"/>
              </a:ext>
            </a:extLst>
          </p:cNvPr>
          <p:cNvGrpSpPr/>
          <p:nvPr/>
        </p:nvGrpSpPr>
        <p:grpSpPr>
          <a:xfrm>
            <a:off x="5241168" y="5047112"/>
            <a:ext cx="5639559" cy="461665"/>
            <a:chOff x="5335089" y="5364194"/>
            <a:chExt cx="5639559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/>
                <p:nvPr/>
              </p:nvSpPr>
              <p:spPr>
                <a:xfrm>
                  <a:off x="5335089" y="5364194"/>
                  <a:ext cx="288418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=2, 4, 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</m:t>
                      </m:r>
                    </m:oMath>
                  </a14:m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5364194"/>
                  <a:ext cx="2884187" cy="461665"/>
                </a:xfrm>
                <a:prstGeom prst="rect">
                  <a:avLst/>
                </a:prstGeom>
                <a:blipFill>
                  <a:blip r:embed="rId15"/>
                  <a:stretch>
                    <a:fillRect l="-63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EE91479-B667-40AB-A76F-D0DD29EC7017}"/>
                </a:ext>
              </a:extLst>
            </p:cNvPr>
            <p:cNvSpPr txBox="1"/>
            <p:nvPr/>
          </p:nvSpPr>
          <p:spPr>
            <a:xfrm>
              <a:off x="9540133" y="54184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5373CA8C-5DAF-4AB2-BB4A-6DD103254C5F}"/>
              </a:ext>
            </a:extLst>
          </p:cNvPr>
          <p:cNvSpPr/>
          <p:nvPr/>
        </p:nvSpPr>
        <p:spPr>
          <a:xfrm>
            <a:off x="10001941" y="5109291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/>
              <p:nvPr/>
            </p:nvSpPr>
            <p:spPr>
              <a:xfrm>
                <a:off x="2268734" y="209410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734" y="2094109"/>
                <a:ext cx="36580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4" name="Group 53">
            <a:extLst>
              <a:ext uri="{FF2B5EF4-FFF2-40B4-BE49-F238E27FC236}">
                <a16:creationId xmlns:a16="http://schemas.microsoft.com/office/drawing/2014/main" id="{202D1D96-92AC-4809-A3CF-ADC8F75FEB4E}"/>
              </a:ext>
            </a:extLst>
          </p:cNvPr>
          <p:cNvGrpSpPr/>
          <p:nvPr/>
        </p:nvGrpSpPr>
        <p:grpSpPr>
          <a:xfrm>
            <a:off x="5267692" y="5787286"/>
            <a:ext cx="5639559" cy="461665"/>
            <a:chOff x="5335089" y="5364194"/>
            <a:chExt cx="5639559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61315F9-A2F2-42B1-A90E-21EFAA9036C9}"/>
                    </a:ext>
                  </a:extLst>
                </p:cNvPr>
                <p:cNvSpPr/>
                <p:nvPr/>
              </p:nvSpPr>
              <p:spPr>
                <a:xfrm>
                  <a:off x="5335089" y="5364194"/>
                  <a:ext cx="379148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=2, 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12, 14</m:t>
                      </m:r>
                    </m:oMath>
                  </a14:m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55" name="Rectangle 54">
                  <a:extLst>
                    <a:ext uri="{FF2B5EF4-FFF2-40B4-BE49-F238E27FC236}">
                      <a16:creationId xmlns:a16="http://schemas.microsoft.com/office/drawing/2014/main" id="{661315F9-A2F2-42B1-A90E-21EFAA9036C9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5364194"/>
                  <a:ext cx="3791487" cy="461665"/>
                </a:xfrm>
                <a:prstGeom prst="rect">
                  <a:avLst/>
                </a:prstGeom>
                <a:blipFill>
                  <a:blip r:embed="rId17"/>
                  <a:stretch>
                    <a:fillRect l="-32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FEDCCF-E910-4D58-8B41-D4EB43F0B88F}"/>
                </a:ext>
              </a:extLst>
            </p:cNvPr>
            <p:cNvSpPr txBox="1"/>
            <p:nvPr/>
          </p:nvSpPr>
          <p:spPr>
            <a:xfrm>
              <a:off x="9540133" y="54184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737BFFF7-D2A3-46E4-8B1D-1D7460038EC1}"/>
              </a:ext>
            </a:extLst>
          </p:cNvPr>
          <p:cNvSpPr/>
          <p:nvPr/>
        </p:nvSpPr>
        <p:spPr>
          <a:xfrm>
            <a:off x="9453708" y="5849465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791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2" grpId="0" animBg="1"/>
      <p:bldP spid="75" grpId="0" animBg="1"/>
      <p:bldP spid="78" grpId="0" animBg="1"/>
      <p:bldP spid="81" grpId="0" animBg="1"/>
      <p:bldP spid="99" grpId="0" animBg="1"/>
      <p:bldP spid="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DB13D03-6D28-4D0A-82BD-0DB94B266806}"/>
              </a:ext>
            </a:extLst>
          </p:cNvPr>
          <p:cNvGrpSpPr/>
          <p:nvPr/>
        </p:nvGrpSpPr>
        <p:grpSpPr>
          <a:xfrm>
            <a:off x="680834" y="965380"/>
            <a:ext cx="3838027" cy="2589552"/>
            <a:chOff x="680834" y="965380"/>
            <a:chExt cx="2571917" cy="17352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C6C9882-0559-4D17-8DC8-1248E9CCE31B}"/>
                </a:ext>
              </a:extLst>
            </p:cNvPr>
            <p:cNvGrpSpPr/>
            <p:nvPr/>
          </p:nvGrpSpPr>
          <p:grpSpPr>
            <a:xfrm>
              <a:off x="680834" y="965380"/>
              <a:ext cx="2571917" cy="1735296"/>
              <a:chOff x="992267" y="3705858"/>
              <a:chExt cx="3741883" cy="252468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93B244-EECD-4E7F-BDE2-54AD625283BA}"/>
                  </a:ext>
                </a:extLst>
              </p:cNvPr>
              <p:cNvSpPr/>
              <p:nvPr/>
            </p:nvSpPr>
            <p:spPr>
              <a:xfrm>
                <a:off x="1285804" y="4200399"/>
                <a:ext cx="1804053" cy="16762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FD8277E-EB6D-465B-B593-974FB79444FB}"/>
                  </a:ext>
                </a:extLst>
              </p:cNvPr>
              <p:cNvSpPr/>
              <p:nvPr/>
            </p:nvSpPr>
            <p:spPr>
              <a:xfrm>
                <a:off x="2429616" y="4171457"/>
                <a:ext cx="1804053" cy="16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3CA0DC0-D60D-47EA-A73B-EBDC0BE59735}"/>
                  </a:ext>
                </a:extLst>
              </p:cNvPr>
              <p:cNvSpPr/>
              <p:nvPr/>
            </p:nvSpPr>
            <p:spPr>
              <a:xfrm>
                <a:off x="992267" y="3705858"/>
                <a:ext cx="3741883" cy="252468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/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/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/>
                <p:nvPr/>
              </p:nvSpPr>
              <p:spPr>
                <a:xfrm>
                  <a:off x="691668" y="2431760"/>
                  <a:ext cx="331067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12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668" y="2431760"/>
                  <a:ext cx="331067" cy="24749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36729B3-6458-414C-831E-7986DBECAF0B}"/>
                    </a:ext>
                  </a:extLst>
                </p:cNvPr>
                <p:cNvSpPr/>
                <p:nvPr/>
              </p:nvSpPr>
              <p:spPr>
                <a:xfrm>
                  <a:off x="1191512" y="1501561"/>
                  <a:ext cx="245132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3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36729B3-6458-414C-831E-7986DBECAF0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1512" y="1501561"/>
                  <a:ext cx="245132" cy="24749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/>
                <p:nvPr/>
              </p:nvSpPr>
              <p:spPr>
                <a:xfrm>
                  <a:off x="2262839" y="1521909"/>
                  <a:ext cx="245132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9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2839" y="1521909"/>
                  <a:ext cx="245132" cy="24749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87703F-29C6-43B6-8908-2D21050FD387}"/>
              </a:ext>
            </a:extLst>
          </p:cNvPr>
          <p:cNvGrpSpPr/>
          <p:nvPr/>
        </p:nvGrpSpPr>
        <p:grpSpPr>
          <a:xfrm>
            <a:off x="5241168" y="523973"/>
            <a:ext cx="5681542" cy="461665"/>
            <a:chOff x="5335089" y="841055"/>
            <a:chExt cx="5681542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/>
                <p:nvPr/>
              </p:nvSpPr>
              <p:spPr>
                <a:xfrm>
                  <a:off x="5335089" y="841055"/>
                  <a:ext cx="260045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=3, 6,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9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12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841055"/>
                  <a:ext cx="2600455" cy="461665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4E6EAF-D3B0-4EE9-844A-3044A97E574C}"/>
                </a:ext>
              </a:extLst>
            </p:cNvPr>
            <p:cNvSpPr txBox="1"/>
            <p:nvPr/>
          </p:nvSpPr>
          <p:spPr>
            <a:xfrm>
              <a:off x="9582116" y="87982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D710252F-3B1B-4BC6-99DA-A05C7B6684BE}"/>
              </a:ext>
            </a:extLst>
          </p:cNvPr>
          <p:cNvSpPr/>
          <p:nvPr/>
        </p:nvSpPr>
        <p:spPr>
          <a:xfrm>
            <a:off x="10004842" y="566699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9D3B8-C2DA-4E96-8C68-14A2EF983198}"/>
              </a:ext>
            </a:extLst>
          </p:cNvPr>
          <p:cNvGrpSpPr/>
          <p:nvPr/>
        </p:nvGrpSpPr>
        <p:grpSpPr>
          <a:xfrm>
            <a:off x="5226943" y="1428601"/>
            <a:ext cx="5677871" cy="461665"/>
            <a:chOff x="5320864" y="1745683"/>
            <a:chExt cx="5677871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/>
                <p:nvPr/>
              </p:nvSpPr>
              <p:spPr>
                <a:xfrm>
                  <a:off x="5320864" y="1745683"/>
                  <a:ext cx="214680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=3, 6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9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0864" y="1745683"/>
                  <a:ext cx="2146805" cy="461665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37A5B0E-00FA-403B-83EB-6FB8E5CD7353}"/>
                </a:ext>
              </a:extLst>
            </p:cNvPr>
            <p:cNvSpPr txBox="1"/>
            <p:nvPr/>
          </p:nvSpPr>
          <p:spPr>
            <a:xfrm>
              <a:off x="9564220" y="17963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AE628B98-0637-4AB4-986A-96E582FBD6EA}"/>
              </a:ext>
            </a:extLst>
          </p:cNvPr>
          <p:cNvSpPr/>
          <p:nvPr/>
        </p:nvSpPr>
        <p:spPr>
          <a:xfrm>
            <a:off x="10017131" y="1466246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AF19C7-D80C-4EA3-8508-B9C37C9611C3}"/>
              </a:ext>
            </a:extLst>
          </p:cNvPr>
          <p:cNvGrpSpPr/>
          <p:nvPr/>
        </p:nvGrpSpPr>
        <p:grpSpPr>
          <a:xfrm>
            <a:off x="5241168" y="2333229"/>
            <a:ext cx="5676716" cy="461665"/>
            <a:chOff x="5335089" y="2650311"/>
            <a:chExt cx="5676716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/>
                <p:nvPr/>
              </p:nvSpPr>
              <p:spPr>
                <a:xfrm>
                  <a:off x="5335089" y="2650311"/>
                  <a:ext cx="157934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2650311"/>
                  <a:ext cx="1579342" cy="46166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448B17D-2B57-4141-8EBE-4622E19F802D}"/>
                </a:ext>
              </a:extLst>
            </p:cNvPr>
            <p:cNvSpPr txBox="1"/>
            <p:nvPr/>
          </p:nvSpPr>
          <p:spPr>
            <a:xfrm>
              <a:off x="9577290" y="2684055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7CC4BD17-4600-4AEB-A4E9-E3C0FAC2DCE0}"/>
              </a:ext>
            </a:extLst>
          </p:cNvPr>
          <p:cNvSpPr/>
          <p:nvPr/>
        </p:nvSpPr>
        <p:spPr>
          <a:xfrm>
            <a:off x="10028938" y="2382786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DC97A6-59A3-4582-92D1-61866AD4A034}"/>
              </a:ext>
            </a:extLst>
          </p:cNvPr>
          <p:cNvGrpSpPr/>
          <p:nvPr/>
        </p:nvGrpSpPr>
        <p:grpSpPr>
          <a:xfrm>
            <a:off x="5250340" y="3237857"/>
            <a:ext cx="5588865" cy="461665"/>
            <a:chOff x="5344261" y="3554939"/>
            <a:chExt cx="5588865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/>
                <p:nvPr/>
              </p:nvSpPr>
              <p:spPr>
                <a:xfrm>
                  <a:off x="5344261" y="3554939"/>
                  <a:ext cx="1579342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=6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261" y="3554939"/>
                  <a:ext cx="1579342" cy="46166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6BC180A-F2C4-435C-9BFC-3C992933F100}"/>
                </a:ext>
              </a:extLst>
            </p:cNvPr>
            <p:cNvSpPr txBox="1"/>
            <p:nvPr/>
          </p:nvSpPr>
          <p:spPr>
            <a:xfrm>
              <a:off x="9498611" y="3573073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D547572E-C078-4298-88D9-B5FFA81B6A53}"/>
              </a:ext>
            </a:extLst>
          </p:cNvPr>
          <p:cNvSpPr/>
          <p:nvPr/>
        </p:nvSpPr>
        <p:spPr>
          <a:xfrm>
            <a:off x="9382681" y="3279973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EA4C28-BE1C-4166-A61D-6447066690D3}"/>
              </a:ext>
            </a:extLst>
          </p:cNvPr>
          <p:cNvGrpSpPr/>
          <p:nvPr/>
        </p:nvGrpSpPr>
        <p:grpSpPr>
          <a:xfrm>
            <a:off x="5241168" y="4142485"/>
            <a:ext cx="5658744" cy="461665"/>
            <a:chOff x="5335089" y="4459567"/>
            <a:chExt cx="5658744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/>
                <p:nvPr/>
              </p:nvSpPr>
              <p:spPr>
                <a:xfrm>
                  <a:off x="5335089" y="4459567"/>
                  <a:ext cx="260045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=3, 6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9, 12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4459567"/>
                  <a:ext cx="2600455" cy="461665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C65AC9-92EE-4C5D-B899-DF5E6814169A}"/>
                </a:ext>
              </a:extLst>
            </p:cNvPr>
            <p:cNvSpPr txBox="1"/>
            <p:nvPr/>
          </p:nvSpPr>
          <p:spPr>
            <a:xfrm>
              <a:off x="9559318" y="447230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78484D41-C158-41FA-9F7D-9A90BA55C435}"/>
              </a:ext>
            </a:extLst>
          </p:cNvPr>
          <p:cNvSpPr/>
          <p:nvPr/>
        </p:nvSpPr>
        <p:spPr>
          <a:xfrm>
            <a:off x="10017131" y="4159755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C6506D1-D691-4C8D-A064-706861AAF36F}"/>
              </a:ext>
            </a:extLst>
          </p:cNvPr>
          <p:cNvGrpSpPr/>
          <p:nvPr/>
        </p:nvGrpSpPr>
        <p:grpSpPr>
          <a:xfrm>
            <a:off x="5241168" y="5047112"/>
            <a:ext cx="5639559" cy="461665"/>
            <a:chOff x="5335089" y="5364194"/>
            <a:chExt cx="5639559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/>
                <p:nvPr/>
              </p:nvSpPr>
              <p:spPr>
                <a:xfrm>
                  <a:off x="5335089" y="5364194"/>
                  <a:ext cx="220932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=3, 6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</m:t>
                      </m:r>
                    </m:oMath>
                  </a14:m>
                  <a:r>
                    <a:rPr kumimoji="0" lang="en-GB" sz="24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uLnTx/>
                      <a:uFillTx/>
                      <a:latin typeface="Calibri" panose="020F0502020204030204"/>
                      <a:cs typeface="+mn-cs"/>
                    </a:rPr>
                    <a:t> </a:t>
                  </a:r>
                </a:p>
              </p:txBody>
            </p:sp>
          </mc:Choice>
          <mc:Fallback>
            <p:sp>
              <p:nvSpPr>
                <p:cNvPr id="97" name="Rectangle 96">
                  <a:extLst>
                    <a:ext uri="{FF2B5EF4-FFF2-40B4-BE49-F238E27FC236}">
                      <a16:creationId xmlns:a16="http://schemas.microsoft.com/office/drawing/2014/main" id="{94A4F67B-EED6-4074-A86A-09D43097C94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5364194"/>
                  <a:ext cx="2209323" cy="461665"/>
                </a:xfrm>
                <a:prstGeom prst="rect">
                  <a:avLst/>
                </a:prstGeom>
                <a:blipFill>
                  <a:blip r:embed="rId12"/>
                  <a:stretch>
                    <a:fillRect l="-8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FEE91479-B667-40AB-A76F-D0DD29EC7017}"/>
                </a:ext>
              </a:extLst>
            </p:cNvPr>
            <p:cNvSpPr txBox="1"/>
            <p:nvPr/>
          </p:nvSpPr>
          <p:spPr>
            <a:xfrm>
              <a:off x="9540133" y="54184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99" name="Oval 98">
            <a:extLst>
              <a:ext uri="{FF2B5EF4-FFF2-40B4-BE49-F238E27FC236}">
                <a16:creationId xmlns:a16="http://schemas.microsoft.com/office/drawing/2014/main" id="{5373CA8C-5DAF-4AB2-BB4A-6DD103254C5F}"/>
              </a:ext>
            </a:extLst>
          </p:cNvPr>
          <p:cNvSpPr/>
          <p:nvPr/>
        </p:nvSpPr>
        <p:spPr>
          <a:xfrm>
            <a:off x="9398814" y="5087889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/>
              <p:nvPr/>
            </p:nvSpPr>
            <p:spPr>
              <a:xfrm>
                <a:off x="2268734" y="209410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734" y="2094109"/>
                <a:ext cx="36580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55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2" grpId="0" animBg="1"/>
      <p:bldP spid="75" grpId="0" animBg="1"/>
      <p:bldP spid="78" grpId="0" animBg="1"/>
      <p:bldP spid="81" grpId="0" animBg="1"/>
      <p:bldP spid="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1DB13D03-6D28-4D0A-82BD-0DB94B266806}"/>
              </a:ext>
            </a:extLst>
          </p:cNvPr>
          <p:cNvGrpSpPr/>
          <p:nvPr/>
        </p:nvGrpSpPr>
        <p:grpSpPr>
          <a:xfrm>
            <a:off x="461977" y="1582447"/>
            <a:ext cx="3838027" cy="2589552"/>
            <a:chOff x="680834" y="965380"/>
            <a:chExt cx="2571917" cy="1735296"/>
          </a:xfrm>
        </p:grpSpPr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BC6C9882-0559-4D17-8DC8-1248E9CCE31B}"/>
                </a:ext>
              </a:extLst>
            </p:cNvPr>
            <p:cNvGrpSpPr/>
            <p:nvPr/>
          </p:nvGrpSpPr>
          <p:grpSpPr>
            <a:xfrm>
              <a:off x="680834" y="965380"/>
              <a:ext cx="2571917" cy="1735296"/>
              <a:chOff x="992267" y="3705858"/>
              <a:chExt cx="3741883" cy="2524683"/>
            </a:xfrm>
          </p:grpSpPr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EF93B244-EECD-4E7F-BDE2-54AD625283BA}"/>
                  </a:ext>
                </a:extLst>
              </p:cNvPr>
              <p:cNvSpPr/>
              <p:nvPr/>
            </p:nvSpPr>
            <p:spPr>
              <a:xfrm>
                <a:off x="1285804" y="4200399"/>
                <a:ext cx="1804053" cy="16762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6FD8277E-EB6D-465B-B593-974FB79444FB}"/>
                  </a:ext>
                </a:extLst>
              </p:cNvPr>
              <p:cNvSpPr/>
              <p:nvPr/>
            </p:nvSpPr>
            <p:spPr>
              <a:xfrm>
                <a:off x="2429616" y="4171457"/>
                <a:ext cx="1804053" cy="167620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A3CA0DC0-D60D-47EA-A73B-EBDC0BE59735}"/>
                  </a:ext>
                </a:extLst>
              </p:cNvPr>
              <p:cNvSpPr/>
              <p:nvPr/>
            </p:nvSpPr>
            <p:spPr>
              <a:xfrm>
                <a:off x="992267" y="3705858"/>
                <a:ext cx="3741883" cy="2524683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/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𝐴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6D95E9E0-9718-49D4-8843-63C3562AC48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53219" y="3874170"/>
                    <a:ext cx="477223" cy="369332"/>
                  </a:xfrm>
                  <a:prstGeom prst="rect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>
            <mc:Choice xmlns:a14="http://schemas.microsoft.com/office/drawing/2010/main" Requires="a14"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/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marL="0" marR="0" lvl="0" indent="0" algn="l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𝐵</m:t>
                          </m:r>
                        </m:oMath>
                      </m:oMathPara>
                    </a14:m>
                    <a:endParaRPr kumimoji="0" lang="en-GB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endParaRPr>
                  </a:p>
                </p:txBody>
              </p:sp>
            </mc:Choice>
            <mc:Fallback>
              <p:sp>
                <p:nvSpPr>
                  <p:cNvPr id="42" name="TextBox 41">
                    <a:extLst>
                      <a:ext uri="{FF2B5EF4-FFF2-40B4-BE49-F238E27FC236}">
                        <a16:creationId xmlns:a16="http://schemas.microsoft.com/office/drawing/2014/main" id="{907944CF-A467-4EB0-9D74-4FF8C0FACE5C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185845" y="3820510"/>
                    <a:ext cx="477223" cy="369332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GB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/>
                <p:nvPr/>
              </p:nvSpPr>
              <p:spPr>
                <a:xfrm>
                  <a:off x="2282168" y="1855961"/>
                  <a:ext cx="331067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25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3" name="Rectangle 42">
                  <a:extLst>
                    <a:ext uri="{FF2B5EF4-FFF2-40B4-BE49-F238E27FC236}">
                      <a16:creationId xmlns:a16="http://schemas.microsoft.com/office/drawing/2014/main" id="{E0A6B5A9-6DCF-486B-951B-7E3F3D9FA8D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2168" y="1855961"/>
                  <a:ext cx="331067" cy="24749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36729B3-6458-414C-831E-7986DBECAF0B}"/>
                    </a:ext>
                  </a:extLst>
                </p:cNvPr>
                <p:cNvSpPr/>
                <p:nvPr/>
              </p:nvSpPr>
              <p:spPr>
                <a:xfrm>
                  <a:off x="1191512" y="1501561"/>
                  <a:ext cx="245132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B36729B3-6458-414C-831E-7986DBECAF0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91512" y="1501561"/>
                  <a:ext cx="245132" cy="247495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/>
                <p:nvPr/>
              </p:nvSpPr>
              <p:spPr>
                <a:xfrm>
                  <a:off x="2262839" y="1521909"/>
                  <a:ext cx="331067" cy="24749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1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16</m:t>
                        </m:r>
                      </m:oMath>
                    </m:oMathPara>
                  </a14:m>
                  <a:endPara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16E6044D-18DF-4888-8DD4-0AFF48805D2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62839" y="1521909"/>
                  <a:ext cx="331067" cy="247495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6E87703F-29C6-43B6-8908-2D21050FD387}"/>
              </a:ext>
            </a:extLst>
          </p:cNvPr>
          <p:cNvGrpSpPr/>
          <p:nvPr/>
        </p:nvGrpSpPr>
        <p:grpSpPr>
          <a:xfrm>
            <a:off x="5629709" y="966417"/>
            <a:ext cx="5681542" cy="461665"/>
            <a:chOff x="5335089" y="841055"/>
            <a:chExt cx="5681542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/>
                <p:nvPr/>
              </p:nvSpPr>
              <p:spPr>
                <a:xfrm>
                  <a:off x="5335089" y="841055"/>
                  <a:ext cx="341959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1)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4,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9, 16, 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25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BD820283-EB9C-4E91-9EA8-D96BFC233C0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841055"/>
                  <a:ext cx="3419590" cy="461665"/>
                </a:xfrm>
                <a:prstGeom prst="rect">
                  <a:avLst/>
                </a:prstGeom>
                <a:blipFill>
                  <a:blip r:embed="rId7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24E6EAF-D3B0-4EE9-844A-3044A97E574C}"/>
                </a:ext>
              </a:extLst>
            </p:cNvPr>
            <p:cNvSpPr txBox="1"/>
            <p:nvPr/>
          </p:nvSpPr>
          <p:spPr>
            <a:xfrm>
              <a:off x="9582116" y="87982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6" name="Oval 5">
            <a:extLst>
              <a:ext uri="{FF2B5EF4-FFF2-40B4-BE49-F238E27FC236}">
                <a16:creationId xmlns:a16="http://schemas.microsoft.com/office/drawing/2014/main" id="{D710252F-3B1B-4BC6-99DA-A05C7B6684BE}"/>
              </a:ext>
            </a:extLst>
          </p:cNvPr>
          <p:cNvSpPr/>
          <p:nvPr/>
        </p:nvSpPr>
        <p:spPr>
          <a:xfrm>
            <a:off x="10393383" y="1009143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9D3B8-C2DA-4E96-8C68-14A2EF983198}"/>
              </a:ext>
            </a:extLst>
          </p:cNvPr>
          <p:cNvGrpSpPr/>
          <p:nvPr/>
        </p:nvGrpSpPr>
        <p:grpSpPr>
          <a:xfrm>
            <a:off x="5615484" y="1871045"/>
            <a:ext cx="5677871" cy="461665"/>
            <a:chOff x="5320864" y="1745683"/>
            <a:chExt cx="5677871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/>
                <p:nvPr/>
              </p:nvSpPr>
              <p:spPr>
                <a:xfrm>
                  <a:off x="5320864" y="1745683"/>
                  <a:ext cx="285212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2)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6, 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25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3500200F-C1FE-4A26-B9EC-F2D63423519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20864" y="1745683"/>
                  <a:ext cx="2852127" cy="461665"/>
                </a:xfrm>
                <a:prstGeom prst="rect">
                  <a:avLst/>
                </a:prstGeom>
                <a:blipFill>
                  <a:blip r:embed="rId8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37A5B0E-00FA-403B-83EB-6FB8E5CD7353}"/>
                </a:ext>
              </a:extLst>
            </p:cNvPr>
            <p:cNvSpPr txBox="1"/>
            <p:nvPr/>
          </p:nvSpPr>
          <p:spPr>
            <a:xfrm>
              <a:off x="9564220" y="1796367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2" name="Oval 71">
            <a:extLst>
              <a:ext uri="{FF2B5EF4-FFF2-40B4-BE49-F238E27FC236}">
                <a16:creationId xmlns:a16="http://schemas.microsoft.com/office/drawing/2014/main" id="{AE628B98-0637-4AB4-986A-96E582FBD6EA}"/>
              </a:ext>
            </a:extLst>
          </p:cNvPr>
          <p:cNvSpPr/>
          <p:nvPr/>
        </p:nvSpPr>
        <p:spPr>
          <a:xfrm>
            <a:off x="10405672" y="1908690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9AF19C7-D80C-4EA3-8508-B9C37C9611C3}"/>
              </a:ext>
            </a:extLst>
          </p:cNvPr>
          <p:cNvGrpSpPr/>
          <p:nvPr/>
        </p:nvGrpSpPr>
        <p:grpSpPr>
          <a:xfrm>
            <a:off x="5597512" y="3551335"/>
            <a:ext cx="5676716" cy="461665"/>
            <a:chOff x="5335089" y="2650311"/>
            <a:chExt cx="5676716" cy="418774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/>
                <p:nvPr/>
              </p:nvSpPr>
              <p:spPr>
                <a:xfrm>
                  <a:off x="5335089" y="2650311"/>
                  <a:ext cx="3419589" cy="41877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4)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∪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4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9, 16, 25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FC27B6BC-1DF4-41A4-85BF-050DFAB8A8A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2650311"/>
                  <a:ext cx="3419589" cy="418774"/>
                </a:xfrm>
                <a:prstGeom prst="rect">
                  <a:avLst/>
                </a:prstGeom>
                <a:blipFill>
                  <a:blip r:embed="rId9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448B17D-2B57-4141-8EBE-4622E19F802D}"/>
                </a:ext>
              </a:extLst>
            </p:cNvPr>
            <p:cNvSpPr txBox="1"/>
            <p:nvPr/>
          </p:nvSpPr>
          <p:spPr>
            <a:xfrm>
              <a:off x="9577290" y="2684055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5" name="Oval 74">
            <a:extLst>
              <a:ext uri="{FF2B5EF4-FFF2-40B4-BE49-F238E27FC236}">
                <a16:creationId xmlns:a16="http://schemas.microsoft.com/office/drawing/2014/main" id="{7CC4BD17-4600-4AEB-A4E9-E3C0FAC2DCE0}"/>
              </a:ext>
            </a:extLst>
          </p:cNvPr>
          <p:cNvSpPr/>
          <p:nvPr/>
        </p:nvSpPr>
        <p:spPr>
          <a:xfrm>
            <a:off x="10413280" y="2765707"/>
            <a:ext cx="361426" cy="3984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7DC97A6-59A3-4582-92D1-61866AD4A034}"/>
              </a:ext>
            </a:extLst>
          </p:cNvPr>
          <p:cNvGrpSpPr/>
          <p:nvPr/>
        </p:nvGrpSpPr>
        <p:grpSpPr>
          <a:xfrm>
            <a:off x="5624656" y="4371905"/>
            <a:ext cx="5588865" cy="461665"/>
            <a:chOff x="5344261" y="3554939"/>
            <a:chExt cx="5588865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/>
                <p:nvPr/>
              </p:nvSpPr>
              <p:spPr>
                <a:xfrm>
                  <a:off x="5344261" y="3554939"/>
                  <a:ext cx="285212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5)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=1, 1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6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, 25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6" name="Rectangle 75">
                  <a:extLst>
                    <a:ext uri="{FF2B5EF4-FFF2-40B4-BE49-F238E27FC236}">
                      <a16:creationId xmlns:a16="http://schemas.microsoft.com/office/drawing/2014/main" id="{47033C73-39C8-4B09-A547-91A39E6FA7C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44261" y="3554939"/>
                  <a:ext cx="2852127" cy="461665"/>
                </a:xfrm>
                <a:prstGeom prst="rect">
                  <a:avLst/>
                </a:prstGeom>
                <a:blipFill>
                  <a:blip r:embed="rId10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6BC180A-F2C4-435C-9BFC-3C992933F100}"/>
                </a:ext>
              </a:extLst>
            </p:cNvPr>
            <p:cNvSpPr txBox="1"/>
            <p:nvPr/>
          </p:nvSpPr>
          <p:spPr>
            <a:xfrm>
              <a:off x="9498611" y="3573073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D547572E-C078-4298-88D9-B5FFA81B6A53}"/>
              </a:ext>
            </a:extLst>
          </p:cNvPr>
          <p:cNvSpPr/>
          <p:nvPr/>
        </p:nvSpPr>
        <p:spPr>
          <a:xfrm>
            <a:off x="9839713" y="3610181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EEA4C28-BE1C-4166-A61D-6447066690D3}"/>
              </a:ext>
            </a:extLst>
          </p:cNvPr>
          <p:cNvGrpSpPr/>
          <p:nvPr/>
        </p:nvGrpSpPr>
        <p:grpSpPr>
          <a:xfrm>
            <a:off x="5615484" y="5276533"/>
            <a:ext cx="5658744" cy="461665"/>
            <a:chOff x="5335089" y="4459567"/>
            <a:chExt cx="5658744" cy="46166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/>
                <p:nvPr/>
              </p:nvSpPr>
              <p:spPr>
                <a:xfrm>
                  <a:off x="5335089" y="4459567"/>
                  <a:ext cx="1944827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6) 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+mn-cs"/>
                          </a:rPr>
                          <m:t>𝐴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𝐵</m:t>
                        </m:r>
                        <m:r>
                          <a:rPr kumimoji="0" lang="en-GB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+mn-cs"/>
                          </a:rPr>
                          <m:t>=4</m:t>
                        </m:r>
                      </m:oMath>
                    </m:oMathPara>
                  </a14:m>
                  <a:endPara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cs typeface="+mn-cs"/>
                  </a:endParaRPr>
                </a:p>
              </p:txBody>
            </p:sp>
          </mc:Choice>
          <mc:Fallback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C2F8F24E-9A8F-4BCF-BA8D-490787A2DDCD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089" y="4459567"/>
                  <a:ext cx="1944827" cy="461665"/>
                </a:xfrm>
                <a:prstGeom prst="rect">
                  <a:avLst/>
                </a:prstGeom>
                <a:blipFill>
                  <a:blip r:embed="rId11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EFC65AC9-92EE-4C5D-B899-DF5E6814169A}"/>
                </a:ext>
              </a:extLst>
            </p:cNvPr>
            <p:cNvSpPr txBox="1"/>
            <p:nvPr/>
          </p:nvSpPr>
          <p:spPr>
            <a:xfrm>
              <a:off x="9559318" y="4472308"/>
              <a:ext cx="14345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Y    /   N</a:t>
              </a:r>
            </a:p>
          </p:txBody>
        </p:sp>
      </p:grpSp>
      <p:sp>
        <p:nvSpPr>
          <p:cNvPr id="81" name="Oval 80">
            <a:extLst>
              <a:ext uri="{FF2B5EF4-FFF2-40B4-BE49-F238E27FC236}">
                <a16:creationId xmlns:a16="http://schemas.microsoft.com/office/drawing/2014/main" id="{78484D41-C158-41FA-9F7D-9A90BA55C435}"/>
              </a:ext>
            </a:extLst>
          </p:cNvPr>
          <p:cNvSpPr/>
          <p:nvPr/>
        </p:nvSpPr>
        <p:spPr>
          <a:xfrm>
            <a:off x="10332987" y="4393992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/>
              <p:nvPr/>
            </p:nvSpPr>
            <p:spPr>
              <a:xfrm>
                <a:off x="2101070" y="262268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0330B594-586F-440E-BE1B-51B255084E4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070" y="2622681"/>
                <a:ext cx="36580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E86EC64-92FB-4AD9-8F54-4A7FE62432FC}"/>
              </a:ext>
            </a:extLst>
          </p:cNvPr>
          <p:cNvSpPr txBox="1"/>
          <p:nvPr/>
        </p:nvSpPr>
        <p:spPr>
          <a:xfrm>
            <a:off x="269756" y="733647"/>
            <a:ext cx="2169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Your Turn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A6A1276-FDCC-4ECE-B38D-271DFB10D555}"/>
                  </a:ext>
                </a:extLst>
              </p:cNvPr>
              <p:cNvSpPr/>
              <p:nvPr/>
            </p:nvSpPr>
            <p:spPr>
              <a:xfrm>
                <a:off x="2091642" y="303884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EA6A1276-FDCC-4ECE-B38D-271DFB10D5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1642" y="3038842"/>
                <a:ext cx="36580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FE64B84-1121-4F7C-BD7A-983972F90BB5}"/>
                  </a:ext>
                </a:extLst>
              </p:cNvPr>
              <p:cNvSpPr/>
              <p:nvPr/>
            </p:nvSpPr>
            <p:spPr>
              <a:xfrm>
                <a:off x="553742" y="3779277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36</m:t>
                      </m:r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9FE64B84-1121-4F7C-BD7A-983972F90BB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742" y="3779277"/>
                <a:ext cx="49404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4B25592-4A6D-4EFC-B7A0-00D3B11A59D8}"/>
                  </a:ext>
                </a:extLst>
              </p:cNvPr>
              <p:cNvSpPr/>
              <p:nvPr/>
            </p:nvSpPr>
            <p:spPr>
              <a:xfrm>
                <a:off x="5629709" y="2700672"/>
                <a:ext cx="38732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3)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cs typeface="+mn-cs"/>
                        </a:rPr>
                        <m:t>𝐴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∪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𝐵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=1, 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, 9, 16, 25, 36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cs typeface="+mn-cs"/>
                </a:endParaRPr>
              </a:p>
            </p:txBody>
          </p:sp>
        </mc:Choice>
        <mc:Fallback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04B25592-4A6D-4EFC-B7A0-00D3B11A59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709" y="2700672"/>
                <a:ext cx="3873240" cy="461665"/>
              </a:xfrm>
              <a:prstGeom prst="rect">
                <a:avLst/>
              </a:prstGeom>
              <a:blipFill>
                <a:blip r:embed="rId1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7DAF86D1-2046-46D6-A971-1DB59254CED0}"/>
              </a:ext>
            </a:extLst>
          </p:cNvPr>
          <p:cNvSpPr txBox="1"/>
          <p:nvPr/>
        </p:nvSpPr>
        <p:spPr>
          <a:xfrm>
            <a:off x="9869127" y="2794565"/>
            <a:ext cx="1434515" cy="407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    /   N</a:t>
            </a: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D0F841B-F0D6-4B8C-9A03-0F37BB795743}"/>
              </a:ext>
            </a:extLst>
          </p:cNvPr>
          <p:cNvSpPr/>
          <p:nvPr/>
        </p:nvSpPr>
        <p:spPr>
          <a:xfrm>
            <a:off x="10419237" y="5293227"/>
            <a:ext cx="361426" cy="36142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5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2" grpId="0" animBg="1"/>
      <p:bldP spid="75" grpId="0" animBg="1"/>
      <p:bldP spid="78" grpId="0" animBg="1"/>
      <p:bldP spid="81" grpId="0" animBg="1"/>
      <p:bldP spid="5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438</Words>
  <Application>Microsoft Office PowerPoint</Application>
  <PresentationFormat>Widescreen</PresentationFormat>
  <Paragraphs>92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1_Office Theme</vt:lpstr>
      <vt:lpstr>Venn Diagrams What do intersection and union signs mean?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Graeme Mitchinson</cp:lastModifiedBy>
  <cp:revision>77</cp:revision>
  <cp:lastPrinted>2020-11-20T18:05:57Z</cp:lastPrinted>
  <dcterms:created xsi:type="dcterms:W3CDTF">2020-03-23T11:03:11Z</dcterms:created>
  <dcterms:modified xsi:type="dcterms:W3CDTF">2022-09-30T12:26:42Z</dcterms:modified>
</cp:coreProperties>
</file>