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49" r:id="rId5"/>
    <p:sldId id="333" r:id="rId6"/>
    <p:sldId id="334" r:id="rId7"/>
    <p:sldId id="337" r:id="rId8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486CE-930C-446E-AA33-26D30E08E187}" v="8" dt="2024-11-22T07:34:09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Ladell-Stuart" userId="846676de-306a-4242-a3c4-b2beac49e74c" providerId="ADAL" clId="{12F486CE-930C-446E-AA33-26D30E08E187}"/>
    <pc:docChg chg="custSel delSld modSld">
      <pc:chgData name="Alex Ladell-Stuart" userId="846676de-306a-4242-a3c4-b2beac49e74c" providerId="ADAL" clId="{12F486CE-930C-446E-AA33-26D30E08E187}" dt="2024-11-22T07:34:14.878" v="35" actId="1076"/>
      <pc:docMkLst>
        <pc:docMk/>
      </pc:docMkLst>
      <pc:sldChg chg="del">
        <pc:chgData name="Alex Ladell-Stuart" userId="846676de-306a-4242-a3c4-b2beac49e74c" providerId="ADAL" clId="{12F486CE-930C-446E-AA33-26D30E08E187}" dt="2024-11-22T07:33:43.881" v="17" actId="47"/>
        <pc:sldMkLst>
          <pc:docMk/>
          <pc:sldMk cId="3374428969" sldId="298"/>
        </pc:sldMkLst>
      </pc:sldChg>
      <pc:sldChg chg="del">
        <pc:chgData name="Alex Ladell-Stuart" userId="846676de-306a-4242-a3c4-b2beac49e74c" providerId="ADAL" clId="{12F486CE-930C-446E-AA33-26D30E08E187}" dt="2024-11-22T07:33:44.924" v="19" actId="47"/>
        <pc:sldMkLst>
          <pc:docMk/>
          <pc:sldMk cId="4187536369" sldId="307"/>
        </pc:sldMkLst>
      </pc:sldChg>
      <pc:sldChg chg="del">
        <pc:chgData name="Alex Ladell-Stuart" userId="846676de-306a-4242-a3c4-b2beac49e74c" providerId="ADAL" clId="{12F486CE-930C-446E-AA33-26D30E08E187}" dt="2024-11-22T07:33:44.414" v="18" actId="47"/>
        <pc:sldMkLst>
          <pc:docMk/>
          <pc:sldMk cId="1158670682" sldId="332"/>
        </pc:sldMkLst>
      </pc:sldChg>
      <pc:sldChg chg="del">
        <pc:chgData name="Alex Ladell-Stuart" userId="846676de-306a-4242-a3c4-b2beac49e74c" providerId="ADAL" clId="{12F486CE-930C-446E-AA33-26D30E08E187}" dt="2024-11-22T07:33:48.632" v="20" actId="47"/>
        <pc:sldMkLst>
          <pc:docMk/>
          <pc:sldMk cId="1355332129" sldId="338"/>
        </pc:sldMkLst>
      </pc:sldChg>
      <pc:sldChg chg="del">
        <pc:chgData name="Alex Ladell-Stuart" userId="846676de-306a-4242-a3c4-b2beac49e74c" providerId="ADAL" clId="{12F486CE-930C-446E-AA33-26D30E08E187}" dt="2024-11-22T07:33:49.197" v="21" actId="47"/>
        <pc:sldMkLst>
          <pc:docMk/>
          <pc:sldMk cId="53483302" sldId="339"/>
        </pc:sldMkLst>
      </pc:sldChg>
      <pc:sldChg chg="del">
        <pc:chgData name="Alex Ladell-Stuart" userId="846676de-306a-4242-a3c4-b2beac49e74c" providerId="ADAL" clId="{12F486CE-930C-446E-AA33-26D30E08E187}" dt="2024-11-22T07:33:49.833" v="22" actId="47"/>
        <pc:sldMkLst>
          <pc:docMk/>
          <pc:sldMk cId="2261350281" sldId="340"/>
        </pc:sldMkLst>
      </pc:sldChg>
      <pc:sldChg chg="addSp delSp modSp mod">
        <pc:chgData name="Alex Ladell-Stuart" userId="846676de-306a-4242-a3c4-b2beac49e74c" providerId="ADAL" clId="{12F486CE-930C-446E-AA33-26D30E08E187}" dt="2024-11-22T07:34:14.878" v="35" actId="1076"/>
        <pc:sldMkLst>
          <pc:docMk/>
          <pc:sldMk cId="2655636191" sldId="349"/>
        </pc:sldMkLst>
        <pc:spChg chg="mod">
          <ac:chgData name="Alex Ladell-Stuart" userId="846676de-306a-4242-a3c4-b2beac49e74c" providerId="ADAL" clId="{12F486CE-930C-446E-AA33-26D30E08E187}" dt="2024-11-22T07:33:41.731" v="16" actId="20577"/>
          <ac:spMkLst>
            <pc:docMk/>
            <pc:sldMk cId="2655636191" sldId="349"/>
            <ac:spMk id="2" creationId="{AAA97DEB-F45C-4041-AC68-4037D512EC3C}"/>
          </ac:spMkLst>
        </pc:spChg>
        <pc:spChg chg="add mod">
          <ac:chgData name="Alex Ladell-Stuart" userId="846676de-306a-4242-a3c4-b2beac49e74c" providerId="ADAL" clId="{12F486CE-930C-446E-AA33-26D30E08E187}" dt="2024-11-22T07:34:14.878" v="35" actId="1076"/>
          <ac:spMkLst>
            <pc:docMk/>
            <pc:sldMk cId="2655636191" sldId="349"/>
            <ac:spMk id="3" creationId="{2C4CA466-2DF8-DA5C-8EF5-26F6399F7818}"/>
          </ac:spMkLst>
        </pc:spChg>
        <pc:spChg chg="del">
          <ac:chgData name="Alex Ladell-Stuart" userId="846676de-306a-4242-a3c4-b2beac49e74c" providerId="ADAL" clId="{12F486CE-930C-446E-AA33-26D30E08E187}" dt="2024-11-22T07:33:55.743" v="23" actId="478"/>
          <ac:spMkLst>
            <pc:docMk/>
            <pc:sldMk cId="2655636191" sldId="349"/>
            <ac:spMk id="7" creationId="{3C720449-6058-4A09-89F4-3F81421DD7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93F37-8D13-495F-A029-2AD927955623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A0053-AC78-477F-A789-D5012BB946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5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56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1B0C-A40A-44E3-974D-C7A5FE1D1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F0AA7-5904-4DE3-808F-12CBA530A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1C665-34B8-4176-ACDC-8131380D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963F7-A380-4ABC-8D00-86D9CF68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5994D-E986-4AF5-BD76-F21FCD483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9FFE-CAE3-4F84-B84D-3DB18310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5BA74-A476-4359-AD8B-FB0147395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DF42A-9D72-4A96-AE01-50F26D94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0430B-7B8C-4537-AEFD-7F9F224D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D2F35-746C-4271-83E9-1969A083E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1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64766D-6BBD-4467-9768-07D549E6A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B1A6F-1422-45D4-94F4-B93E6D795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A3ED2-8CE7-4DA1-9C02-9C3E74D8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916AD-A445-4D90-91F3-B62584EF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67BA1-716F-4DBE-A8D3-4590D087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1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A0789-29EF-408C-8852-2331B3D48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B791A-401F-42D5-823A-8AB7D8D11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A6F8E-299C-4546-8DCF-B8A5EB70B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7096-9145-4B3C-813C-2B91F23B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37B9E-592D-43B7-9624-405FDEDD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70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041E-0687-40E8-9911-6ED751E43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6FA10-EF58-401B-B03D-19F9728A6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1D2FA-1779-47AD-9DF4-1C018E74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0B127-AA08-40BE-B6CB-B17F857A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0A881-153F-48A1-9766-6B4FC76EC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58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B5DB-2668-4FBF-A3E3-B94E99A9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278DB-7F61-49F8-B8DE-4C640E8C11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9DAC1-7331-4DFE-8620-4504050EF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EF39E-7453-446B-B0F5-5EBDBFF6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80A5-F4B7-4656-B32F-E7E4057F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B9CFF-C449-40EB-B6D5-612F9B4A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5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A12C-A538-48D1-98B6-3B15A660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9273A-2A4F-43E1-A778-B823875B8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306CC-0CA6-43D9-A435-65DAED27E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460E6-F280-4371-8757-D4969697E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D76CE-8167-481A-A1FE-50F04B610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A18FFB-CA11-4A24-AC76-F248AFC6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B4994E-9F73-4949-A40C-96E52103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CFE917-3929-494F-AD65-D081D5861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9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BC2BC-C37E-43C2-8D7E-3B9B6EFEF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600693-F3E7-4EBF-AA38-32F8AE6D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33C12B-AE75-45DB-883E-BB0C1947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1BBCE-BE49-46D2-99FE-5AEB3D33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0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4465BD-9AA9-4E30-88EA-250EECC6E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2A92C-3C31-4B20-BEAE-387FFF0E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EAB35-D5B4-4B32-A2BB-E9594917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51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4F15-E265-4831-9285-0A69B3CCF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A41EB-7E2F-4D0A-B689-08ED45E66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25BFE-3A3E-405B-A278-86AE8941B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2C954-8A98-43C1-8CDE-68FD98BB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9813-B540-4F99-BE92-941DB4BD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10B7D-578A-44ED-B25E-220F15BA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3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9E3A-2FEA-4131-84E6-3D6E7D549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6A6590-27B2-4CB1-A7D3-49FB3BFB0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27EE6-CFDF-4006-BA1A-407841750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BA980-824F-48B6-A998-08928E54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EF965-B553-4D6B-80BB-381A0D9A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C2A8B-AD05-4190-8C49-2D0306CC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5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F3FC4C-F474-454A-9C9F-4C642015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32FF3-E372-4D88-ABA1-78478E335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230AD-9B6B-4062-B192-30EE68A7A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9ED1-93EC-48DC-9E0D-2E91530CF5D0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175B1-5544-414B-BAD2-3752C747F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532AB-3E2B-48E1-834D-AC0253C17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8FBAC-7DCA-4E69-A4CD-760E4872C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8667" y="135887"/>
            <a:ext cx="8729518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Differentiation: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Polynomials from Brackets</a:t>
            </a:r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2139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Silent </a:t>
            </a:r>
          </a:p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4178032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6379163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8671552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Intelligent </a:t>
            </a:r>
            <a:br>
              <a:rPr lang="en-GB" sz="2400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GB" sz="2400" dirty="0">
                <a:solidFill>
                  <a:prstClr val="white"/>
                </a:solidFill>
                <a:latin typeface="Calibri Light" panose="020F0302020204030204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555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srgbClr val="007FFF"/>
                </a:solidFill>
                <a:latin typeface="Calibri" panose="020F0502020204030204"/>
              </a:rPr>
              <a:t> 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5">
                <a:extLst>
                  <a:ext uri="{FF2B5EF4-FFF2-40B4-BE49-F238E27FC236}">
                    <a16:creationId xmlns:a16="http://schemas.microsoft.com/office/drawing/2014/main" id="{2C4CA466-2DF8-DA5C-8EF5-26F6399F7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4787" y="4102745"/>
                <a:ext cx="5171793" cy="892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schemeClr val="bg1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=(2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1)(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−5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Rectangle 5">
                <a:extLst>
                  <a:ext uri="{FF2B5EF4-FFF2-40B4-BE49-F238E27FC236}">
                    <a16:creationId xmlns:a16="http://schemas.microsoft.com/office/drawing/2014/main" id="{2C4CA466-2DF8-DA5C-8EF5-26F6399F78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4787" y="4102745"/>
                <a:ext cx="5171793" cy="892552"/>
              </a:xfrm>
              <a:prstGeom prst="rect">
                <a:avLst/>
              </a:prstGeom>
              <a:blipFill>
                <a:blip r:embed="rId7"/>
                <a:stretch>
                  <a:fillRect l="-1297" t="-274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63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69273-2B03-6F56-EEEE-13B2F74FA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76DDD3-E78C-48EC-3403-2B383D71E2B4}"/>
              </a:ext>
            </a:extLst>
          </p:cNvPr>
          <p:cNvSpPr txBox="1"/>
          <p:nvPr/>
        </p:nvSpPr>
        <p:spPr>
          <a:xfrm>
            <a:off x="2559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dirty="0">
                <a:latin typeface="Calibri" panose="020F0502020204030204"/>
              </a:rPr>
              <a:t>Worked 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BCAD81-1DB5-BB01-E885-B5332926F76B}"/>
              </a:ext>
            </a:extLst>
          </p:cNvPr>
          <p:cNvSpPr txBox="1"/>
          <p:nvPr/>
        </p:nvSpPr>
        <p:spPr>
          <a:xfrm>
            <a:off x="7344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dirty="0">
                <a:latin typeface="Calibri" panose="020F0502020204030204"/>
              </a:rPr>
              <a:t>Your Turn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3719F4B-BA3A-CDEE-FC81-92C571392186}"/>
              </a:ext>
            </a:extLst>
          </p:cNvPr>
          <p:cNvCxnSpPr>
            <a:cxnSpLocks/>
          </p:cNvCxnSpPr>
          <p:nvPr/>
        </p:nvCxnSpPr>
        <p:spPr>
          <a:xfrm>
            <a:off x="5922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5CE6367-C09E-EA5A-5BE9-8CD5A0021BB8}"/>
              </a:ext>
            </a:extLst>
          </p:cNvPr>
          <p:cNvCxnSpPr>
            <a:cxnSpLocks/>
          </p:cNvCxnSpPr>
          <p:nvPr/>
        </p:nvCxnSpPr>
        <p:spPr>
          <a:xfrm>
            <a:off x="152400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E4BFA7F4-F67F-607E-65D1-B0C0F7BC4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00766" y="762745"/>
                <a:ext cx="3845170" cy="892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=(3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−1)(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−4)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E4BFA7F4-F67F-607E-65D1-B0C0F7BC4F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00766" y="762745"/>
                <a:ext cx="3845170" cy="892552"/>
              </a:xfrm>
              <a:prstGeom prst="rect">
                <a:avLst/>
              </a:prstGeom>
              <a:blipFill>
                <a:blip r:embed="rId2"/>
                <a:stretch>
                  <a:fillRect l="-1585" t="-272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5">
                <a:extLst>
                  <a:ext uri="{FF2B5EF4-FFF2-40B4-BE49-F238E27FC236}">
                    <a16:creationId xmlns:a16="http://schemas.microsoft.com/office/drawing/2014/main" id="{E6A1490E-C0FC-9D46-8C2C-34B0233FB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4720" y="762745"/>
                <a:ext cx="3845170" cy="892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=(3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−1)(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+4)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Rectangle 5">
                <a:extLst>
                  <a:ext uri="{FF2B5EF4-FFF2-40B4-BE49-F238E27FC236}">
                    <a16:creationId xmlns:a16="http://schemas.microsoft.com/office/drawing/2014/main" id="{E6A1490E-C0FC-9D46-8C2C-34B0233FB2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4720" y="762745"/>
                <a:ext cx="3845170" cy="892552"/>
              </a:xfrm>
              <a:prstGeom prst="rect">
                <a:avLst/>
              </a:prstGeom>
              <a:blipFill>
                <a:blip r:embed="rId3"/>
                <a:stretch>
                  <a:fillRect l="-1743" t="-272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79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9341CA-ADC2-8217-7DDB-24978636932E}"/>
                  </a:ext>
                </a:extLst>
              </p:cNvPr>
              <p:cNvSpPr txBox="1"/>
              <p:nvPr/>
            </p:nvSpPr>
            <p:spPr>
              <a:xfrm>
                <a:off x="216996" y="386752"/>
                <a:ext cx="6096772" cy="5016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 the following: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000" b="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9341CA-ADC2-8217-7DDB-249786369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96" y="386752"/>
                <a:ext cx="6096772" cy="5016758"/>
              </a:xfrm>
              <a:prstGeom prst="rect">
                <a:avLst/>
              </a:prstGeom>
              <a:blipFill>
                <a:blip r:embed="rId2"/>
                <a:stretch>
                  <a:fillRect l="-1100" t="-4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B1BB65A-B0AE-9996-B005-5BD404607676}"/>
                  </a:ext>
                </a:extLst>
              </p:cNvPr>
              <p:cNvSpPr txBox="1"/>
              <p:nvPr/>
            </p:nvSpPr>
            <p:spPr>
              <a:xfrm>
                <a:off x="6095228" y="1203034"/>
                <a:ext cx="6096772" cy="42915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−</m:t>
                        </m:r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5</m:t>
                            </m:r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(2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−1)</m:t>
                    </m:r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B1BB65A-B0AE-9996-B005-5BD404607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228" y="1203034"/>
                <a:ext cx="6096772" cy="4291559"/>
              </a:xfrm>
              <a:prstGeom prst="rect">
                <a:avLst/>
              </a:prstGeom>
              <a:blipFill>
                <a:blip r:embed="rId3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37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1A8BF-15D6-EE26-AB34-C68ACBC05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6293EDA-BA99-32C1-DA61-043033F094BC}"/>
                  </a:ext>
                </a:extLst>
              </p:cNvPr>
              <p:cNvSpPr txBox="1"/>
              <p:nvPr/>
            </p:nvSpPr>
            <p:spPr>
              <a:xfrm>
                <a:off x="216996" y="386752"/>
                <a:ext cx="6096772" cy="5016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Differentiate the following: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sz="2000" b="0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6293EDA-BA99-32C1-DA61-043033F09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96" y="386752"/>
                <a:ext cx="6096772" cy="5016758"/>
              </a:xfrm>
              <a:prstGeom prst="rect">
                <a:avLst/>
              </a:prstGeom>
              <a:blipFill>
                <a:blip r:embed="rId2"/>
                <a:stretch>
                  <a:fillRect l="-1100" t="-4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03DD815-D65F-50AF-78B6-7197AFFC2A4B}"/>
                  </a:ext>
                </a:extLst>
              </p:cNvPr>
              <p:cNvSpPr txBox="1"/>
              <p:nvPr/>
            </p:nvSpPr>
            <p:spPr>
              <a:xfrm>
                <a:off x="5878232" y="1111951"/>
                <a:ext cx="6096772" cy="42915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−</m:t>
                        </m:r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5</m:t>
                            </m:r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GB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+4</m:t>
                        </m:r>
                      </m:e>
                    </m:d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(2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−1)</m:t>
                    </m:r>
                  </m:oMath>
                </a14:m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  <a:p>
                <a:pPr marL="342900" indent="-342900" fontAlgn="base">
                  <a:spcBef>
                    <a:spcPct val="0"/>
                  </a:spcBef>
                  <a:spcAft>
                    <a:spcPct val="0"/>
                  </a:spcAft>
                  <a:buFont typeface="+mj-lt"/>
                  <a:buAutoNum type="arabicPeriod" startAt="7"/>
                  <a:defRPr/>
                </a:pPr>
                <a:endParaRPr lang="en-GB" sz="2000" b="0" dirty="0">
                  <a:solidFill>
                    <a:prstClr val="black"/>
                  </a:solidFill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03DD815-D65F-50AF-78B6-7197AFFC2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32" y="1111951"/>
                <a:ext cx="6096772" cy="4291559"/>
              </a:xfrm>
              <a:prstGeom prst="rect">
                <a:avLst/>
              </a:prstGeom>
              <a:blipFill>
                <a:blip r:embed="rId3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F6184C0-4AF1-48CD-17ED-B28AA8AE0739}"/>
              </a:ext>
            </a:extLst>
          </p:cNvPr>
          <p:cNvSpPr txBox="1"/>
          <p:nvPr/>
        </p:nvSpPr>
        <p:spPr>
          <a:xfrm>
            <a:off x="3446938" y="2510193"/>
            <a:ext cx="243129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dirty="0"/>
              <a:t>dy/dx = 6x + 13</a:t>
            </a:r>
            <a:endParaRPr lang="en-GB" dirty="0"/>
          </a:p>
          <a:p>
            <a:pPr marL="342900" indent="-342900">
              <a:buAutoNum type="arabicPeriod"/>
            </a:pPr>
            <a:r>
              <a:rPr lang="pl-PL" dirty="0"/>
              <a:t>dy/dx = 6x + 14</a:t>
            </a:r>
            <a:endParaRPr lang="en-GB" dirty="0"/>
          </a:p>
          <a:p>
            <a:pPr marL="342900" indent="-342900">
              <a:buAutoNum type="arabicPeriod"/>
            </a:pPr>
            <a:r>
              <a:rPr lang="pl-PL" dirty="0"/>
              <a:t>dy/dx = 6x + 15</a:t>
            </a:r>
            <a:endParaRPr lang="en-GB" dirty="0"/>
          </a:p>
          <a:p>
            <a:pPr marL="342900" indent="-342900">
              <a:buAutoNum type="arabicPeriod"/>
            </a:pPr>
            <a:r>
              <a:rPr lang="pl-PL" dirty="0"/>
              <a:t>dy/dx = 12x + 14</a:t>
            </a:r>
            <a:endParaRPr lang="en-GB" dirty="0"/>
          </a:p>
          <a:p>
            <a:pPr marL="342900" indent="-342900">
              <a:buAutoNum type="arabicPeriod"/>
            </a:pPr>
            <a:r>
              <a:rPr lang="pl-PL" dirty="0"/>
              <a:t>dy/dx = 12x + 16</a:t>
            </a:r>
            <a:endParaRPr lang="en-GB" dirty="0"/>
          </a:p>
          <a:p>
            <a:pPr marL="342900" indent="-342900">
              <a:buAutoNum type="arabicPeriod"/>
            </a:pPr>
            <a:r>
              <a:rPr lang="pl-PL" dirty="0"/>
              <a:t>dy/dx = 18x + 15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CD93636-25C0-64BD-5DC6-14D85573BA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9526" y="2082990"/>
            <a:ext cx="2705478" cy="21815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049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1fc3fb12-9438-4cc9-8020-7ad64566c6e9" xsi:nil="true"/>
    <Is_Collaboration_Space_Locked xmlns="1fc3fb12-9438-4cc9-8020-7ad64566c6e9" xsi:nil="true"/>
    <Self_Registration_Enabled xmlns="1fc3fb12-9438-4cc9-8020-7ad64566c6e9" xsi:nil="true"/>
    <Teachers xmlns="1fc3fb12-9438-4cc9-8020-7ad64566c6e9">
      <UserInfo>
        <DisplayName/>
        <AccountId xsi:nil="true"/>
        <AccountType/>
      </UserInfo>
    </Teachers>
    <Students xmlns="1fc3fb12-9438-4cc9-8020-7ad64566c6e9">
      <UserInfo>
        <DisplayName/>
        <AccountId xsi:nil="true"/>
        <AccountType/>
      </UserInfo>
    </Students>
    <Distribution_Groups xmlns="1fc3fb12-9438-4cc9-8020-7ad64566c6e9" xsi:nil="true"/>
    <Invited_Teachers xmlns="1fc3fb12-9438-4cc9-8020-7ad64566c6e9" xsi:nil="true"/>
    <IsNotebookLocked xmlns="1fc3fb12-9438-4cc9-8020-7ad64566c6e9" xsi:nil="true"/>
    <Has_Teacher_Only_SectionGroup xmlns="1fc3fb12-9438-4cc9-8020-7ad64566c6e9" xsi:nil="true"/>
    <FolderType xmlns="1fc3fb12-9438-4cc9-8020-7ad64566c6e9" xsi:nil="true"/>
    <CultureName xmlns="1fc3fb12-9438-4cc9-8020-7ad64566c6e9" xsi:nil="true"/>
    <Templates xmlns="1fc3fb12-9438-4cc9-8020-7ad64566c6e9" xsi:nil="true"/>
    <NotebookType xmlns="1fc3fb12-9438-4cc9-8020-7ad64566c6e9" xsi:nil="true"/>
    <AppVersion xmlns="1fc3fb12-9438-4cc9-8020-7ad64566c6e9" xsi:nil="true"/>
    <DefaultSectionNames xmlns="1fc3fb12-9438-4cc9-8020-7ad64566c6e9" xsi:nil="true"/>
    <Math_Settings xmlns="1fc3fb12-9438-4cc9-8020-7ad64566c6e9" xsi:nil="true"/>
    <Owner xmlns="1fc3fb12-9438-4cc9-8020-7ad64566c6e9">
      <UserInfo>
        <DisplayName/>
        <AccountId xsi:nil="true"/>
        <AccountType/>
      </UserInfo>
    </Owner>
    <TeamsChannelId xmlns="1fc3fb12-9438-4cc9-8020-7ad64566c6e9" xsi:nil="true"/>
    <Invited_Students xmlns="1fc3fb12-9438-4cc9-8020-7ad64566c6e9" xsi:nil="true"/>
    <Student_Groups xmlns="1fc3fb12-9438-4cc9-8020-7ad64566c6e9">
      <UserInfo>
        <DisplayName/>
        <AccountId xsi:nil="true"/>
        <AccountType/>
      </UserInfo>
    </Student_Group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D8DEBD71C4E4BA4F947148817D2FF" ma:contentTypeVersion="34" ma:contentTypeDescription="Create a new document." ma:contentTypeScope="" ma:versionID="44fde7522ce3a8128e0661ea2bd373c2">
  <xsd:schema xmlns:xsd="http://www.w3.org/2001/XMLSchema" xmlns:xs="http://www.w3.org/2001/XMLSchema" xmlns:p="http://schemas.microsoft.com/office/2006/metadata/properties" xmlns:ns3="1fc3fb12-9438-4cc9-8020-7ad64566c6e9" xmlns:ns4="8ec64497-5e29-4739-86af-48c24cd9c1cd" targetNamespace="http://schemas.microsoft.com/office/2006/metadata/properties" ma:root="true" ma:fieldsID="1a978910e12856a95ca86b5d32e5e19c" ns3:_="" ns4:_="">
    <xsd:import namespace="1fc3fb12-9438-4cc9-8020-7ad64566c6e9"/>
    <xsd:import namespace="8ec64497-5e29-4739-86af-48c24cd9c1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3fb12-9438-4cc9-8020-7ad64566c6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64497-5e29-4739-86af-48c24cd9c1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FF6A9D-BF80-49CF-BEE9-22BE2EED9B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CE3EAE-9881-45FB-BEA0-76658ED45E63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8ec64497-5e29-4739-86af-48c24cd9c1cd"/>
    <ds:schemaRef ds:uri="1fc3fb12-9438-4cc9-8020-7ad64566c6e9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B589E6F-0ABA-44B8-AB41-DB581C7442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3fb12-9438-4cc9-8020-7ad64566c6e9"/>
    <ds:schemaRef ds:uri="8ec64497-5e29-4739-86af-48c24cd9c1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219</Words>
  <Application>Microsoft Office PowerPoint</Application>
  <PresentationFormat>Widescreen</PresentationFormat>
  <Paragraphs>76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Differentiation: Polynomials from Brackets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Ladell-Stuart</dc:creator>
  <cp:lastModifiedBy>Alex Ladell-Stuart</cp:lastModifiedBy>
  <cp:revision>5</cp:revision>
  <cp:lastPrinted>2021-10-12T10:56:19Z</cp:lastPrinted>
  <dcterms:created xsi:type="dcterms:W3CDTF">2021-10-12T10:17:14Z</dcterms:created>
  <dcterms:modified xsi:type="dcterms:W3CDTF">2024-11-22T07:34:17Z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0x010100730D8DEBD71C4E4BA4F947148817D2FF</vt:lpwstr>
  </property>
</Properties>
</file>