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49" r:id="rId5"/>
    <p:sldId id="298" r:id="rId6"/>
    <p:sldId id="332" r:id="rId7"/>
    <p:sldId id="307" r:id="rId8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611FD2-5C66-4608-A0CD-6420CB13C8A6}" v="20" dt="2024-11-22T07:31:37.8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4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93F37-8D13-495F-A029-2AD927955623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A0053-AC78-477F-A789-D5012BB94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65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56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01B0C-A40A-44E3-974D-C7A5FE1D1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F0AA7-5904-4DE3-808F-12CBA530A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1C665-34B8-4176-ACDC-8131380D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963F7-A380-4ABC-8D00-86D9CF68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5994D-E986-4AF5-BD76-F21FCD483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5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9FFE-CAE3-4F84-B84D-3DB18310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5BA74-A476-4359-AD8B-FB0147395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DF42A-9D72-4A96-AE01-50F26D94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0430B-7B8C-4537-AEFD-7F9F224D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D2F35-746C-4271-83E9-1969A083E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1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64766D-6BBD-4467-9768-07D549E6A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B1A6F-1422-45D4-94F4-B93E6D795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A3ED2-8CE7-4DA1-9C02-9C3E74D8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916AD-A445-4D90-91F3-B62584EF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67BA1-716F-4DBE-A8D3-4590D0873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1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A0789-29EF-408C-8852-2331B3D48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B791A-401F-42D5-823A-8AB7D8D11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A6F8E-299C-4546-8DCF-B8A5EB70B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17096-9145-4B3C-813C-2B91F23B2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37B9E-592D-43B7-9624-405FDEDD5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70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7041E-0687-40E8-9911-6ED751E43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6FA10-EF58-401B-B03D-19F9728A6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1D2FA-1779-47AD-9DF4-1C018E74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0B127-AA08-40BE-B6CB-B17F857A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0A881-153F-48A1-9766-6B4FC76EC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58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B5DB-2668-4FBF-A3E3-B94E99A9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278DB-7F61-49F8-B8DE-4C640E8C1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9DAC1-7331-4DFE-8620-4504050EF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EF39E-7453-446B-B0F5-5EBDBFF6E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80A5-F4B7-4656-B32F-E7E4057F8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B9CFF-C449-40EB-B6D5-612F9B4A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57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A12C-A538-48D1-98B6-3B15A6600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9273A-2A4F-43E1-A778-B823875B8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306CC-0CA6-43D9-A435-65DAED27E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460E6-F280-4371-8757-D4969697E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5D76CE-8167-481A-A1FE-50F04B610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A18FFB-CA11-4A24-AC76-F248AFC60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B4994E-9F73-4949-A40C-96E52103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CFE917-3929-494F-AD65-D081D5861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9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BC2BC-C37E-43C2-8D7E-3B9B6EFEF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600693-F3E7-4EBF-AA38-32F8AE6DB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33C12B-AE75-45DB-883E-BB0C1947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1BBCE-BE49-46D2-99FE-5AEB3D33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0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4465BD-9AA9-4E30-88EA-250EECC6E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22A92C-3C31-4B20-BEAE-387FFF0E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EAB35-D5B4-4B32-A2BB-E9594917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51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94F15-E265-4831-9285-0A69B3CCF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A41EB-7E2F-4D0A-B689-08ED45E66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25BFE-3A3E-405B-A278-86AE8941B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2C954-8A98-43C1-8CDE-68FD98BBD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19813-B540-4F99-BE92-941DB4BD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10B7D-578A-44ED-B25E-220F15BA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23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39E3A-2FEA-4131-84E6-3D6E7D549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6A6590-27B2-4CB1-A7D3-49FB3BFB0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27EE6-CFDF-4006-BA1A-407841750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BA980-824F-48B6-A998-08928E54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EF965-B553-4D6B-80BB-381A0D9A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C2A8B-AD05-4190-8C49-2D0306CCE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5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F3FC4C-F474-454A-9C9F-4C642015E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32FF3-E372-4D88-ABA1-78478E335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230AD-9B6B-4062-B192-30EE68A7A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F9ED1-93EC-48DC-9E0D-2E91530CF5D0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175B1-5544-414B-BAD2-3752C747F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532AB-3E2B-48E1-834D-AC0253C17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9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8667" y="135887"/>
            <a:ext cx="8729518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Differentiation: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Simple Polynomial </a:t>
            </a:r>
            <a:endParaRPr lang="en-GB" sz="4000" b="1" dirty="0">
              <a:solidFill>
                <a:schemeClr val="bg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2139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Silent </a:t>
            </a:r>
          </a:p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4178032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6379163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8671552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Intelligent </a:t>
            </a:r>
            <a:br>
              <a:rPr lang="en-GB" sz="2400" dirty="0">
                <a:solidFill>
                  <a:prstClr val="white"/>
                </a:solidFill>
                <a:latin typeface="Calibri Light" panose="020F0302020204030204"/>
              </a:rPr>
            </a:b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555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dirty="0">
                <a:solidFill>
                  <a:srgbClr val="007FFF"/>
                </a:solidFill>
                <a:latin typeface="Calibri" panose="020F0502020204030204"/>
              </a:rPr>
              <a:t> 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5">
                <a:extLst>
                  <a:ext uri="{FF2B5EF4-FFF2-40B4-BE49-F238E27FC236}">
                    <a16:creationId xmlns:a16="http://schemas.microsoft.com/office/drawing/2014/main" id="{9267F7F8-B832-2AD5-F577-1A295BB1A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6589" y="4421085"/>
                <a:ext cx="3845170" cy="892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schemeClr val="bg1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+5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−9</m:t>
                      </m:r>
                    </m:oMath>
                  </m:oMathPara>
                </a14:m>
                <a:endParaRPr lang="en-GB" sz="3200" dirty="0">
                  <a:solidFill>
                    <a:schemeClr val="bg1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Rectangle 5">
                <a:extLst>
                  <a:ext uri="{FF2B5EF4-FFF2-40B4-BE49-F238E27FC236}">
                    <a16:creationId xmlns:a16="http://schemas.microsoft.com/office/drawing/2014/main" id="{9267F7F8-B832-2AD5-F577-1A295BB1A9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6589" y="4421085"/>
                <a:ext cx="3845170" cy="892552"/>
              </a:xfrm>
              <a:prstGeom prst="rect">
                <a:avLst/>
              </a:prstGeom>
              <a:blipFill>
                <a:blip r:embed="rId7"/>
                <a:stretch>
                  <a:fillRect l="-1743" t="-272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63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2FA63E-D86A-408C-B322-B5DAD325404A}"/>
              </a:ext>
            </a:extLst>
          </p:cNvPr>
          <p:cNvSpPr txBox="1"/>
          <p:nvPr/>
        </p:nvSpPr>
        <p:spPr>
          <a:xfrm>
            <a:off x="2559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dirty="0">
                <a:latin typeface="Calibri" panose="020F0502020204030204"/>
              </a:rPr>
              <a:t>Worked 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F621E2-E3CF-4494-8017-B343820D1B9A}"/>
              </a:ext>
            </a:extLst>
          </p:cNvPr>
          <p:cNvSpPr txBox="1"/>
          <p:nvPr/>
        </p:nvSpPr>
        <p:spPr>
          <a:xfrm>
            <a:off x="7344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dirty="0">
                <a:latin typeface="Calibri" panose="020F0502020204030204"/>
              </a:rPr>
              <a:t>Your Turn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363F5F-8DE7-4F7A-A1CB-65EB6DCABAF5}"/>
              </a:ext>
            </a:extLst>
          </p:cNvPr>
          <p:cNvCxnSpPr>
            <a:cxnSpLocks/>
          </p:cNvCxnSpPr>
          <p:nvPr/>
        </p:nvCxnSpPr>
        <p:spPr>
          <a:xfrm>
            <a:off x="5922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AB582F-967B-44DD-9536-FC6EBC4DBD14}"/>
              </a:ext>
            </a:extLst>
          </p:cNvPr>
          <p:cNvCxnSpPr>
            <a:cxnSpLocks/>
          </p:cNvCxnSpPr>
          <p:nvPr/>
        </p:nvCxnSpPr>
        <p:spPr>
          <a:xfrm>
            <a:off x="152400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29ACDAAF-5896-70EB-C1FA-77A0590709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0714" y="674554"/>
                <a:ext cx="3845170" cy="892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+4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29ACDAAF-5896-70EB-C1FA-77A0590709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0714" y="674554"/>
                <a:ext cx="3845170" cy="892552"/>
              </a:xfrm>
              <a:prstGeom prst="rect">
                <a:avLst/>
              </a:prstGeom>
              <a:blipFill>
                <a:blip r:embed="rId2"/>
                <a:stretch>
                  <a:fillRect l="-1585" t="-274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9E1DBB-597D-8AC5-3056-C22395CF7B54}"/>
                  </a:ext>
                </a:extLst>
              </p:cNvPr>
              <p:cNvSpPr txBox="1"/>
              <p:nvPr/>
            </p:nvSpPr>
            <p:spPr>
              <a:xfrm>
                <a:off x="1223931" y="4257369"/>
                <a:ext cx="4277484" cy="892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−5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−8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9E1DBB-597D-8AC5-3056-C22395CF7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931" y="4257369"/>
                <a:ext cx="4277484" cy="892552"/>
              </a:xfrm>
              <a:prstGeom prst="rect">
                <a:avLst/>
              </a:prstGeom>
              <a:blipFill>
                <a:blip r:embed="rId3"/>
                <a:stretch>
                  <a:fillRect l="-1569" t="-27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00B72F0B-9FAF-F188-281C-0CDF41DCE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39407" y="752688"/>
                <a:ext cx="3845170" cy="892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−3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+4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00B72F0B-9FAF-F188-281C-0CDF41DCEB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39407" y="752688"/>
                <a:ext cx="3845170" cy="892552"/>
              </a:xfrm>
              <a:prstGeom prst="rect">
                <a:avLst/>
              </a:prstGeom>
              <a:blipFill>
                <a:blip r:embed="rId4"/>
                <a:stretch>
                  <a:fillRect l="-1585" t="-204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E3D025D-72B5-E22D-5743-F0E2DB0CEB31}"/>
                  </a:ext>
                </a:extLst>
              </p:cNvPr>
              <p:cNvSpPr txBox="1"/>
              <p:nvPr/>
            </p:nvSpPr>
            <p:spPr>
              <a:xfrm>
                <a:off x="6342624" y="4335503"/>
                <a:ext cx="4277484" cy="892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−3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−6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E3D025D-72B5-E22D-5743-F0E2DB0CE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624" y="4335503"/>
                <a:ext cx="4277484" cy="892552"/>
              </a:xfrm>
              <a:prstGeom prst="rect">
                <a:avLst/>
              </a:prstGeom>
              <a:blipFill>
                <a:blip r:embed="rId5"/>
                <a:stretch>
                  <a:fillRect l="-1425" t="-27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442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B9B0FC7-C534-443C-A84B-315943430B6D}"/>
                  </a:ext>
                </a:extLst>
              </p:cNvPr>
              <p:cNvSpPr/>
              <p:nvPr/>
            </p:nvSpPr>
            <p:spPr>
              <a:xfrm>
                <a:off x="420778" y="0"/>
                <a:ext cx="3948738" cy="6605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B9B0FC7-C534-443C-A84B-315943430B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78" y="0"/>
                <a:ext cx="3948738" cy="66052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8F01E03-A96C-41BE-9D25-3A76F71216E9}"/>
                  </a:ext>
                </a:extLst>
              </p:cNvPr>
              <p:cNvSpPr/>
              <p:nvPr/>
            </p:nvSpPr>
            <p:spPr>
              <a:xfrm>
                <a:off x="6096000" y="14116"/>
                <a:ext cx="3948738" cy="71936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8F01E03-A96C-41BE-9D25-3A76F71216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4116"/>
                <a:ext cx="3948738" cy="71936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67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B9B0FC7-C534-443C-A84B-315943430B6D}"/>
                  </a:ext>
                </a:extLst>
              </p:cNvPr>
              <p:cNvSpPr/>
              <p:nvPr/>
            </p:nvSpPr>
            <p:spPr>
              <a:xfrm>
                <a:off x="1868965" y="14117"/>
                <a:ext cx="3948738" cy="6454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4B9B0FC7-C534-443C-A84B-315943430B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965" y="14117"/>
                <a:ext cx="3948738" cy="64549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8F01E03-A96C-41BE-9D25-3A76F71216E9}"/>
                  </a:ext>
                </a:extLst>
              </p:cNvPr>
              <p:cNvSpPr/>
              <p:nvPr/>
            </p:nvSpPr>
            <p:spPr>
              <a:xfrm>
                <a:off x="6096000" y="14116"/>
                <a:ext cx="4313583" cy="74398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=2−5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−5−6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  <a:p>
                <a:pPr lvl="0">
                  <a:defRPr/>
                </a:pPr>
                <a:endParaRPr lang="en-GB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8F01E03-A96C-41BE-9D25-3A76F71216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4116"/>
                <a:ext cx="4313583" cy="74398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7536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1fc3fb12-9438-4cc9-8020-7ad64566c6e9" xsi:nil="true"/>
    <Is_Collaboration_Space_Locked xmlns="1fc3fb12-9438-4cc9-8020-7ad64566c6e9" xsi:nil="true"/>
    <Self_Registration_Enabled xmlns="1fc3fb12-9438-4cc9-8020-7ad64566c6e9" xsi:nil="true"/>
    <Teachers xmlns="1fc3fb12-9438-4cc9-8020-7ad64566c6e9">
      <UserInfo>
        <DisplayName/>
        <AccountId xsi:nil="true"/>
        <AccountType/>
      </UserInfo>
    </Teachers>
    <Students xmlns="1fc3fb12-9438-4cc9-8020-7ad64566c6e9">
      <UserInfo>
        <DisplayName/>
        <AccountId xsi:nil="true"/>
        <AccountType/>
      </UserInfo>
    </Students>
    <Distribution_Groups xmlns="1fc3fb12-9438-4cc9-8020-7ad64566c6e9" xsi:nil="true"/>
    <Invited_Teachers xmlns="1fc3fb12-9438-4cc9-8020-7ad64566c6e9" xsi:nil="true"/>
    <IsNotebookLocked xmlns="1fc3fb12-9438-4cc9-8020-7ad64566c6e9" xsi:nil="true"/>
    <Has_Teacher_Only_SectionGroup xmlns="1fc3fb12-9438-4cc9-8020-7ad64566c6e9" xsi:nil="true"/>
    <FolderType xmlns="1fc3fb12-9438-4cc9-8020-7ad64566c6e9" xsi:nil="true"/>
    <CultureName xmlns="1fc3fb12-9438-4cc9-8020-7ad64566c6e9" xsi:nil="true"/>
    <Templates xmlns="1fc3fb12-9438-4cc9-8020-7ad64566c6e9" xsi:nil="true"/>
    <NotebookType xmlns="1fc3fb12-9438-4cc9-8020-7ad64566c6e9" xsi:nil="true"/>
    <AppVersion xmlns="1fc3fb12-9438-4cc9-8020-7ad64566c6e9" xsi:nil="true"/>
    <DefaultSectionNames xmlns="1fc3fb12-9438-4cc9-8020-7ad64566c6e9" xsi:nil="true"/>
    <Math_Settings xmlns="1fc3fb12-9438-4cc9-8020-7ad64566c6e9" xsi:nil="true"/>
    <Owner xmlns="1fc3fb12-9438-4cc9-8020-7ad64566c6e9">
      <UserInfo>
        <DisplayName/>
        <AccountId xsi:nil="true"/>
        <AccountType/>
      </UserInfo>
    </Owner>
    <TeamsChannelId xmlns="1fc3fb12-9438-4cc9-8020-7ad64566c6e9" xsi:nil="true"/>
    <Invited_Students xmlns="1fc3fb12-9438-4cc9-8020-7ad64566c6e9" xsi:nil="true"/>
    <Student_Groups xmlns="1fc3fb12-9438-4cc9-8020-7ad64566c6e9">
      <UserInfo>
        <DisplayName/>
        <AccountId xsi:nil="true"/>
        <AccountType/>
      </UserInfo>
    </Student_Group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D8DEBD71C4E4BA4F947148817D2FF" ma:contentTypeVersion="34" ma:contentTypeDescription="Create a new document." ma:contentTypeScope="" ma:versionID="44fde7522ce3a8128e0661ea2bd373c2">
  <xsd:schema xmlns:xsd="http://www.w3.org/2001/XMLSchema" xmlns:xs="http://www.w3.org/2001/XMLSchema" xmlns:p="http://schemas.microsoft.com/office/2006/metadata/properties" xmlns:ns3="1fc3fb12-9438-4cc9-8020-7ad64566c6e9" xmlns:ns4="8ec64497-5e29-4739-86af-48c24cd9c1cd" targetNamespace="http://schemas.microsoft.com/office/2006/metadata/properties" ma:root="true" ma:fieldsID="1a978910e12856a95ca86b5d32e5e19c" ns3:_="" ns4:_="">
    <xsd:import namespace="1fc3fb12-9438-4cc9-8020-7ad64566c6e9"/>
    <xsd:import namespace="8ec64497-5e29-4739-86af-48c24cd9c1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3fb12-9438-4cc9-8020-7ad64566c6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64497-5e29-4739-86af-48c24cd9c1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CE3EAE-9881-45FB-BEA0-76658ED45E63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8ec64497-5e29-4739-86af-48c24cd9c1cd"/>
    <ds:schemaRef ds:uri="1fc3fb12-9438-4cc9-8020-7ad64566c6e9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B589E6F-0ABA-44B8-AB41-DB581C7442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3fb12-9438-4cc9-8020-7ad64566c6e9"/>
    <ds:schemaRef ds:uri="8ec64497-5e29-4739-86af-48c24cd9c1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FF6A9D-BF80-49CF-BEE9-22BE2EED9B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634</Words>
  <Application>Microsoft Macintosh PowerPoint</Application>
  <PresentationFormat>Widescreen</PresentationFormat>
  <Paragraphs>106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Differentiation: Simple Polynomial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Ladell-Stuart</dc:creator>
  <cp:lastModifiedBy>Craig Barton</cp:lastModifiedBy>
  <cp:revision>6</cp:revision>
  <cp:lastPrinted>2021-10-12T10:56:19Z</cp:lastPrinted>
  <dcterms:created xsi:type="dcterms:W3CDTF">2021-10-12T10:17:14Z</dcterms:created>
  <dcterms:modified xsi:type="dcterms:W3CDTF">2025-04-14T08:54:46Z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0x010100730D8DEBD71C4E4BA4F947148817D2FF</vt:lpwstr>
  </property>
</Properties>
</file>