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89315" autoAdjust="0"/>
  </p:normalViewPr>
  <p:slideViewPr>
    <p:cSldViewPr snapToGrid="0">
      <p:cViewPr varScale="1">
        <p:scale>
          <a:sx n="113" d="100"/>
          <a:sy n="113" d="100"/>
        </p:scale>
        <p:origin x="218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9,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20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9,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370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 fontScale="90000"/>
          </a:bodyPr>
          <a:lstStyle/>
          <a:p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Arithmetic Sequences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Finding a and 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621928" y="4051753"/>
                <a:ext cx="21656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5, 8, 11, 14, 17…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28" y="4051753"/>
                <a:ext cx="2165657" cy="369332"/>
              </a:xfrm>
              <a:prstGeom prst="rect">
                <a:avLst/>
              </a:prstGeom>
              <a:blipFill>
                <a:blip r:embed="rId7"/>
                <a:stretch>
                  <a:fillRect l="-309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621929" y="4755798"/>
                <a:ext cx="21656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4, 7, 10, 13, 16…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29" y="4755798"/>
                <a:ext cx="2165657" cy="369332"/>
              </a:xfrm>
              <a:prstGeom prst="rect">
                <a:avLst/>
              </a:prstGeom>
              <a:blipFill>
                <a:blip r:embed="rId8"/>
                <a:stretch>
                  <a:fillRect l="-281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621929" y="5459843"/>
                <a:ext cx="19957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2, 5, 9, 11, 15…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29" y="5459843"/>
                <a:ext cx="1995739" cy="369332"/>
              </a:xfrm>
              <a:prstGeom prst="rect">
                <a:avLst/>
              </a:prstGeom>
              <a:blipFill>
                <a:blip r:embed="rId9"/>
                <a:stretch>
                  <a:fillRect l="-304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81052" y="908228"/>
                <a:ext cx="40059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052" y="908228"/>
                <a:ext cx="4005905" cy="369332"/>
              </a:xfrm>
              <a:prstGeom prst="rect">
                <a:avLst/>
              </a:prstGeom>
              <a:blipFill>
                <a:blip r:embed="rId2"/>
                <a:stretch>
                  <a:fillRect l="-1370" r="-609" b="-327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255957-34EB-4D1C-AFF4-1AB7C59B84D7}"/>
                  </a:ext>
                </a:extLst>
              </p:cNvPr>
              <p:cNvSpPr txBox="1"/>
              <p:nvPr/>
            </p:nvSpPr>
            <p:spPr>
              <a:xfrm>
                <a:off x="690327" y="1626205"/>
                <a:ext cx="27340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8, 15, 22, 29, 36…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255957-34EB-4D1C-AFF4-1AB7C59B8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27" y="1626205"/>
                <a:ext cx="2734082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D73A499-79AF-46D0-AB3F-904DC4AC0002}"/>
                  </a:ext>
                </a:extLst>
              </p:cNvPr>
              <p:cNvSpPr txBox="1"/>
              <p:nvPr/>
            </p:nvSpPr>
            <p:spPr>
              <a:xfrm>
                <a:off x="5140063" y="1626205"/>
                <a:ext cx="29328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11, 18, 25, 32, 39…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D73A499-79AF-46D0-AB3F-904DC4AC0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063" y="1626205"/>
                <a:ext cx="293285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EFFEDA-CA7B-1210-0789-7A10F0B5897A}"/>
                  </a:ext>
                </a:extLst>
              </p:cNvPr>
              <p:cNvSpPr txBox="1"/>
              <p:nvPr/>
            </p:nvSpPr>
            <p:spPr>
              <a:xfrm>
                <a:off x="4745982" y="923768"/>
                <a:ext cx="40059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for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5EFFEDA-CA7B-1210-0789-7A10F0B58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923768"/>
                <a:ext cx="4005905" cy="369332"/>
              </a:xfrm>
              <a:prstGeom prst="rect">
                <a:avLst/>
              </a:prstGeom>
              <a:blipFill>
                <a:blip r:embed="rId6"/>
                <a:stretch>
                  <a:fillRect l="-1370" r="-45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9FC2D15-5C3C-47F5-B8E3-A682727A9B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1895926"/>
                  </p:ext>
                </p:extLst>
              </p:nvPr>
            </p:nvGraphicFramePr>
            <p:xfrm>
              <a:off x="125157" y="137161"/>
              <a:ext cx="4422988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772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6007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768160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00991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00991">
                      <a:extLst>
                        <a:ext uri="{9D8B030D-6E8A-4147-A177-3AD203B41FA5}">
                          <a16:colId xmlns:a16="http://schemas.microsoft.com/office/drawing/2014/main" val="291179543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A: Positive integers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a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5, 8, 11, 14, 17…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4, 7, 10, 13, 16…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5, 9, 11, 15…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6, 10, 14, 18…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7, 12, 17, 22…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4, 14, 24, 34, 44…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−6, 4, 14, 24, 34…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9FC2D15-5C3C-47F5-B8E3-A682727A9B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1895926"/>
                  </p:ext>
                </p:extLst>
              </p:nvPr>
            </p:nvGraphicFramePr>
            <p:xfrm>
              <a:off x="125157" y="137161"/>
              <a:ext cx="4422988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772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6007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768160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00991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00991">
                      <a:extLst>
                        <a:ext uri="{9D8B030D-6E8A-4147-A177-3AD203B41FA5}">
                          <a16:colId xmlns:a16="http://schemas.microsoft.com/office/drawing/2014/main" val="291179543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A: Positive integers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a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457" t="-101639" r="-114433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457" t="-201639" r="-114433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457" t="-301639" r="-114433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457" t="-401639" r="-114433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457" t="-501639" r="-114433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457" t="-601639" r="-114433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457" t="-701639" r="-114433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E6CF56A9-69EC-41EC-ADF9-40785285E7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0675808"/>
                  </p:ext>
                </p:extLst>
              </p:nvPr>
            </p:nvGraphicFramePr>
            <p:xfrm>
              <a:off x="125158" y="3429000"/>
              <a:ext cx="442299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7000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35617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887211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951581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951581">
                      <a:extLst>
                        <a:ext uri="{9D8B030D-6E8A-4147-A177-3AD203B41FA5}">
                          <a16:colId xmlns:a16="http://schemas.microsoft.com/office/drawing/2014/main" val="3567737185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C: Including decimals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5, 11, 17, 23, 29…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2.5, 5.5, 8.5, 11.5, 14.5…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4.5, 7.5, 10.5, 13.5, 16.5…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0.9, 1.5, 2.1, 2.7, 3.3…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−0.1, 0.5, 1.1, 1.7, 2.3…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2.3, 1.7, 1.1, 0.5, −0.1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2.3, 1.6, 0.9, 0.2, −0.5…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E6CF56A9-69EC-41EC-ADF9-40785285E7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0675808"/>
                  </p:ext>
                </p:extLst>
              </p:nvPr>
            </p:nvGraphicFramePr>
            <p:xfrm>
              <a:off x="125158" y="3429000"/>
              <a:ext cx="442299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7000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35617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887211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951581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951581">
                      <a:extLst>
                        <a:ext uri="{9D8B030D-6E8A-4147-A177-3AD203B41FA5}">
                          <a16:colId xmlns:a16="http://schemas.microsoft.com/office/drawing/2014/main" val="3567737185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C: Including decimals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101639" r="-102258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201639" r="-102258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301639" r="-102258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401639" r="-102258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501639" r="-102258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601639" r="-102258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701639" r="-102258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3870B9F8-7BE7-4A66-A43A-53BC2CE1E4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4316358"/>
                  </p:ext>
                </p:extLst>
              </p:nvPr>
            </p:nvGraphicFramePr>
            <p:xfrm>
              <a:off x="4689062" y="3429000"/>
              <a:ext cx="4318002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781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3713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583019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59534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59534">
                      <a:extLst>
                        <a:ext uri="{9D8B030D-6E8A-4147-A177-3AD203B41FA5}">
                          <a16:colId xmlns:a16="http://schemas.microsoft.com/office/drawing/2014/main" val="284312287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D: Including factions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a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13, 14, 15, 16,17…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,4,4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3, 3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,4,…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9, 9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,12,…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,8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3870B9F8-7BE7-4A66-A43A-53BC2CE1E4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74316358"/>
                  </p:ext>
                </p:extLst>
              </p:nvPr>
            </p:nvGraphicFramePr>
            <p:xfrm>
              <a:off x="4689062" y="3429000"/>
              <a:ext cx="4318002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781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3713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583019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59534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59534">
                      <a:extLst>
                        <a:ext uri="{9D8B030D-6E8A-4147-A177-3AD203B41FA5}">
                          <a16:colId xmlns:a16="http://schemas.microsoft.com/office/drawing/2014/main" val="284312287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D: Including factions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a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b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101639" r="-135385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201639" r="-135385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301639" r="-135385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401639" r="-135385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501639" r="-135385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601639" r="-135385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701639" r="-135385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8C463624-A177-4FDA-908C-0249756E9A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38721"/>
                  </p:ext>
                </p:extLst>
              </p:nvPr>
            </p:nvGraphicFramePr>
            <p:xfrm>
              <a:off x="4678906" y="138855"/>
              <a:ext cx="432816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74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29845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713556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0000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00008">
                      <a:extLst>
                        <a:ext uri="{9D8B030D-6E8A-4147-A177-3AD203B41FA5}">
                          <a16:colId xmlns:a16="http://schemas.microsoft.com/office/drawing/2014/main" val="2158368830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B: Including negatives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1, 3, 5, 7, 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−1, −3, −5, −7, −9…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−2, −4, −6, −8, −10…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10, 8, 6, 4, 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−10, −8, −6, −4, −2…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−5, −4, −3, −2, −1…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1, 2, 3, 4, 5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8C463624-A177-4FDA-908C-0249756E9A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338721"/>
                  </p:ext>
                </p:extLst>
              </p:nvPr>
            </p:nvGraphicFramePr>
            <p:xfrm>
              <a:off x="4678906" y="138855"/>
              <a:ext cx="432816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74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29845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713556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0000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00008">
                      <a:extLst>
                        <a:ext uri="{9D8B030D-6E8A-4147-A177-3AD203B41FA5}">
                          <a16:colId xmlns:a16="http://schemas.microsoft.com/office/drawing/2014/main" val="2158368830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B: Including negatives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101639" r="-118505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201639" r="-118505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301639" r="-118505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401639" r="-118505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501639" r="-118505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601639" r="-118505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701639" r="-118505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9FC2D15-5C3C-47F5-B8E3-A682727A9B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81905"/>
                  </p:ext>
                </p:extLst>
              </p:nvPr>
            </p:nvGraphicFramePr>
            <p:xfrm>
              <a:off x="125157" y="137161"/>
              <a:ext cx="4422988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772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6007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768160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00991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00991">
                      <a:extLst>
                        <a:ext uri="{9D8B030D-6E8A-4147-A177-3AD203B41FA5}">
                          <a16:colId xmlns:a16="http://schemas.microsoft.com/office/drawing/2014/main" val="291179543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A: Positive integers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a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5, 8, 11, 14, 17…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4, 7, 10, 13, 16…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5, 9, 11, 15…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6, 10, 14, 18…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7, 12, 17, 22…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4, 14, 24, 34, 44…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−6, 4, 14, 24, 34…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9FC2D15-5C3C-47F5-B8E3-A682727A9B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81905"/>
                  </p:ext>
                </p:extLst>
              </p:nvPr>
            </p:nvGraphicFramePr>
            <p:xfrm>
              <a:off x="125157" y="137161"/>
              <a:ext cx="4422988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2772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6007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768160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00991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00991">
                      <a:extLst>
                        <a:ext uri="{9D8B030D-6E8A-4147-A177-3AD203B41FA5}">
                          <a16:colId xmlns:a16="http://schemas.microsoft.com/office/drawing/2014/main" val="291179543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A: Positive integers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a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57" t="-96667" r="-114286" b="-5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57" t="-203448" r="-114286" b="-5172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57" t="-293333" r="-114286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57" t="-406897" r="-114286" b="-3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57" t="-506897" r="-114286" b="-2137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57" t="-586667" r="-114286" b="-10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857" t="-710345" r="-114286" b="-103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E6CF56A9-69EC-41EC-ADF9-40785285E7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4562929"/>
                  </p:ext>
                </p:extLst>
              </p:nvPr>
            </p:nvGraphicFramePr>
            <p:xfrm>
              <a:off x="125158" y="3429000"/>
              <a:ext cx="442299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7000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35617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887211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951581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951581">
                      <a:extLst>
                        <a:ext uri="{9D8B030D-6E8A-4147-A177-3AD203B41FA5}">
                          <a16:colId xmlns:a16="http://schemas.microsoft.com/office/drawing/2014/main" val="3567737185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C: Including decimals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5, 11, 17, 23, 29…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2.5, 5.5, 8.5, 11.5, 14.5…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4.5, 7.5, 10.5, 13.5, 16.5…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4.5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0.9, 1.5, 2.1, 2.7, 3.3…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0.9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+0.6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−0.1, 0.5, 1.1, 1.7, 2.3…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+0.6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2.3, 1.7, 1.1, 0.5, −0.1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-0.6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2.3, 1.6, 0.9, 0.2, −0.5…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-0.7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E6CF56A9-69EC-41EC-ADF9-40785285E7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84562929"/>
                  </p:ext>
                </p:extLst>
              </p:nvPr>
            </p:nvGraphicFramePr>
            <p:xfrm>
              <a:off x="125158" y="3429000"/>
              <a:ext cx="442299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7000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35617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887211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951581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951581">
                      <a:extLst>
                        <a:ext uri="{9D8B030D-6E8A-4147-A177-3AD203B41FA5}">
                          <a16:colId xmlns:a16="http://schemas.microsoft.com/office/drawing/2014/main" val="3567737185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C: Including decimals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101639" r="-102258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201639" r="-102258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301639" r="-102258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4.5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401639" r="-102258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0.9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+0.6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501639" r="-102258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-0.1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+0.6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601639" r="-102258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-0.6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4194" t="-701639" r="-102258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2.3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-0.7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3870B9F8-7BE7-4A66-A43A-53BC2CE1E4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2839913"/>
                  </p:ext>
                </p:extLst>
              </p:nvPr>
            </p:nvGraphicFramePr>
            <p:xfrm>
              <a:off x="4689062" y="3429000"/>
              <a:ext cx="4318002" cy="31981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781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3713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583019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59534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59534">
                      <a:extLst>
                        <a:ext uri="{9D8B030D-6E8A-4147-A177-3AD203B41FA5}">
                          <a16:colId xmlns:a16="http://schemas.microsoft.com/office/drawing/2014/main" val="284312287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D: Including factions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a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13, 14, 15, 16,17…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,4,4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3, 3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,4,…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9, 9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,12,…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,8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3870B9F8-7BE7-4A66-A43A-53BC2CE1E4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72839913"/>
                  </p:ext>
                </p:extLst>
              </p:nvPr>
            </p:nvGraphicFramePr>
            <p:xfrm>
              <a:off x="4689062" y="3429000"/>
              <a:ext cx="4318002" cy="319817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8781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3713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583019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59534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59534">
                      <a:extLst>
                        <a:ext uri="{9D8B030D-6E8A-4147-A177-3AD203B41FA5}">
                          <a16:colId xmlns:a16="http://schemas.microsoft.com/office/drawing/2014/main" val="284312287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D: Including factions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a</a:t>
                          </a:r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101639" r="-135385" b="-6721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92684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189231" r="-135385" b="-5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9770" t="-189231" r="-102299" b="-53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9770" t="-189231" r="-2299" b="-53076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92684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293750" r="-135385" b="-439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9770" t="-293750" r="-2299" b="-43906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93129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387692" r="-135385" b="-33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9770" t="-387692" r="-2299" b="-33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490855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391358" r="-135385" b="-16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9770" t="-391358" r="-2299" b="-16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93573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621875" r="-135385" b="-110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9770" t="-621875" r="-2299" b="-11093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93573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0385" t="-710769" r="-135385" b="-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9770" t="-710769" r="-102299" b="-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9770" t="-710769" r="-2299" b="-92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8C463624-A177-4FDA-908C-0249756E9A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3612682"/>
                  </p:ext>
                </p:extLst>
              </p:nvPr>
            </p:nvGraphicFramePr>
            <p:xfrm>
              <a:off x="4678906" y="138855"/>
              <a:ext cx="432816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74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29845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713556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0000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00008">
                      <a:extLst>
                        <a:ext uri="{9D8B030D-6E8A-4147-A177-3AD203B41FA5}">
                          <a16:colId xmlns:a16="http://schemas.microsoft.com/office/drawing/2014/main" val="2158368830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B: Including negatives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1, 3, 5, 7, 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−1, −3, −5, −7, −9…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−2, −4, −6, −8, −10…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10, 8, 6, 4, 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−10, −8, −6, −4, −2…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−5, −4, −3, −2, −1…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1, 2, 3, 4, 5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8C463624-A177-4FDA-908C-0249756E9A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3612682"/>
                  </p:ext>
                </p:extLst>
              </p:nvPr>
            </p:nvGraphicFramePr>
            <p:xfrm>
              <a:off x="4678906" y="138855"/>
              <a:ext cx="432816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474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329845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1713556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00000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  <a:gridCol w="1000008">
                      <a:extLst>
                        <a:ext uri="{9D8B030D-6E8A-4147-A177-3AD203B41FA5}">
                          <a16:colId xmlns:a16="http://schemas.microsoft.com/office/drawing/2014/main" val="2158368830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B: Including negatives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101639" r="-118505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201639" r="-118505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301639" r="-118505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401639" r="-118505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501639" r="-118505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601639" r="-118505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-5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b="1" dirty="0">
                              <a:solidFill>
                                <a:srgbClr val="007FFF"/>
                              </a:solidFill>
                            </a:rPr>
                            <a:t>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011" t="-701639" r="-118505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+1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1993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939</Words>
  <Application>Microsoft Macintosh PowerPoint</Application>
  <PresentationFormat>On-screen Show (4:3)</PresentationFormat>
  <Paragraphs>221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 Arithmetic Sequences Finding a and 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128</cp:revision>
  <dcterms:created xsi:type="dcterms:W3CDTF">2018-01-26T08:52:52Z</dcterms:created>
  <dcterms:modified xsi:type="dcterms:W3CDTF">2025-04-14T09:01:52Z</dcterms:modified>
</cp:coreProperties>
</file>