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9" r:id="rId2"/>
    <p:sldId id="292" r:id="rId3"/>
    <p:sldId id="294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89315" autoAdjust="0"/>
  </p:normalViewPr>
  <p:slideViewPr>
    <p:cSldViewPr snapToGrid="0">
      <p:cViewPr varScale="1">
        <p:scale>
          <a:sx n="113" d="100"/>
          <a:sy n="113" d="100"/>
        </p:scale>
        <p:origin x="218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144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91062-EF12-46A9-B437-7769B7E470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45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9238" y="324391"/>
            <a:ext cx="6638269" cy="1386864"/>
          </a:xfrm>
        </p:spPr>
        <p:txBody>
          <a:bodyPr>
            <a:normAutofit fontScale="90000"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General Binomial Expansion: Range of Validity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1AA12A-6B25-42B6-9A89-D3547DC253D7}"/>
                  </a:ext>
                </a:extLst>
              </p:cNvPr>
              <p:cNvSpPr txBox="1"/>
              <p:nvPr/>
            </p:nvSpPr>
            <p:spPr>
              <a:xfrm>
                <a:off x="3283129" y="3886067"/>
                <a:ext cx="2956066" cy="53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algn="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⇒ 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&lt;1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1AA12A-6B25-42B6-9A89-D3547DC25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129" y="3886067"/>
                <a:ext cx="2956066" cy="5350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00BA58-2814-44CF-924D-7EBD0D372846}"/>
                  </a:ext>
                </a:extLst>
              </p:cNvPr>
              <p:cNvSpPr txBox="1"/>
              <p:nvPr/>
            </p:nvSpPr>
            <p:spPr>
              <a:xfrm>
                <a:off x="3095381" y="4590112"/>
                <a:ext cx="312598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algn="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⇒ 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00BA58-2814-44CF-924D-7EBD0D37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381" y="4590112"/>
                <a:ext cx="3125984" cy="6938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37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10848" y="809393"/>
                <a:ext cx="3703949" cy="17045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State the range of validity for the expansion: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1+8</m:t>
                              </m:r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48" y="809393"/>
                <a:ext cx="3703949" cy="1704569"/>
              </a:xfrm>
              <a:prstGeom prst="rect">
                <a:avLst/>
              </a:prstGeom>
              <a:blipFill>
                <a:blip r:embed="rId2"/>
                <a:stretch>
                  <a:fillRect l="-4934" t="-5735" r="-3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81C5ADAB-C769-4C76-A7A8-662B4210C126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@ParkoMaths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75760CA-47EB-2718-2F40-061CB0BFDD85}"/>
                  </a:ext>
                </a:extLst>
              </p:cNvPr>
              <p:cNvSpPr txBox="1"/>
              <p:nvPr/>
            </p:nvSpPr>
            <p:spPr>
              <a:xfrm>
                <a:off x="4751537" y="809392"/>
                <a:ext cx="3703949" cy="17045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State the range of validity for the expansion: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1+9</m:t>
                              </m:r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75760CA-47EB-2718-2F40-061CB0BFD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537" y="809392"/>
                <a:ext cx="3703949" cy="1704569"/>
              </a:xfrm>
              <a:prstGeom prst="rect">
                <a:avLst/>
              </a:prstGeom>
              <a:blipFill>
                <a:blip r:embed="rId3"/>
                <a:stretch>
                  <a:fillRect l="-4934" t="-5735" r="-3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34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2114B2D-F4AF-4A70-AAB3-3006CE1C1153}"/>
                  </a:ext>
                </a:extLst>
              </p:cNvPr>
              <p:cNvSpPr/>
              <p:nvPr/>
            </p:nvSpPr>
            <p:spPr>
              <a:xfrm>
                <a:off x="160980" y="141544"/>
                <a:ext cx="3896247" cy="6118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u="none" strike="noStrike" kern="1200" cap="none" spc="0" normalizeH="0" baseline="0" noProof="0" dirty="0">
                    <a:ln>
                      <a:noFill/>
                    </a:ln>
                    <a:solidFill>
                      <a:srgbClr val="007FFF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1+</m:t>
                            </m:r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2.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1+7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3.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4.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5.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6.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7.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8.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(1−7</m:t>
                        </m:r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0.3</m:t>
                        </m:r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9.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1+7</m:t>
                        </m:r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0.3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2114B2D-F4AF-4A70-AAB3-3006CE1C11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80" y="141544"/>
                <a:ext cx="3896247" cy="6118213"/>
              </a:xfrm>
              <a:prstGeom prst="rect">
                <a:avLst/>
              </a:prstGeom>
              <a:blipFill>
                <a:blip r:embed="rId2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0FA732F-1916-447F-8218-093FFC11E46C}"/>
                  </a:ext>
                </a:extLst>
              </p:cNvPr>
              <p:cNvSpPr/>
              <p:nvPr/>
            </p:nvSpPr>
            <p:spPr>
              <a:xfrm>
                <a:off x="4490721" y="16851"/>
                <a:ext cx="4216400" cy="67916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u="none" strike="noStrike" kern="1200" cap="none" spc="0" normalizeH="0" baseline="0" noProof="0" dirty="0">
                    <a:ln>
                      <a:noFill/>
                    </a:ln>
                    <a:solidFill>
                      <a:srgbClr val="007FFF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10.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1+9</m:t>
                            </m:r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11.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GB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dirty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GB" sz="20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sz="20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12.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1+0.4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13.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14.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9+4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  <a:p>
                <a:pPr lvl="0"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15.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9+4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16.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9+4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17.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18.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0FA732F-1916-447F-8218-093FFC11E4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721" y="16851"/>
                <a:ext cx="4216400" cy="6791667"/>
              </a:xfrm>
              <a:prstGeom prst="rect">
                <a:avLst/>
              </a:prstGeom>
              <a:blipFill>
                <a:blip r:embed="rId3"/>
                <a:stretch>
                  <a:fillRect l="-15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F7B4C90-B8AE-4951-AF5A-523D330814EB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@ParkoMaths</a:t>
            </a:r>
          </a:p>
        </p:txBody>
      </p:sp>
    </p:spTree>
    <p:extLst>
      <p:ext uri="{BB962C8B-B14F-4D97-AF65-F5344CB8AC3E}">
        <p14:creationId xmlns:p14="http://schemas.microsoft.com/office/powerpoint/2010/main" val="29430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2114B2D-F4AF-4A70-AAB3-3006CE1C1153}"/>
                  </a:ext>
                </a:extLst>
              </p:cNvPr>
              <p:cNvSpPr/>
              <p:nvPr/>
            </p:nvSpPr>
            <p:spPr>
              <a:xfrm>
                <a:off x="160980" y="141544"/>
                <a:ext cx="3896247" cy="63284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u="none" strike="noStrike" kern="1200" cap="none" spc="0" normalizeH="0" baseline="0" noProof="0" dirty="0">
                    <a:ln>
                      <a:noFill/>
                    </a:ln>
                    <a:solidFill>
                      <a:srgbClr val="007FFF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1+</m:t>
                            </m:r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	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</m:d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&lt;1</m:t>
                    </m:r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2.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1+7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	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</m:d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  <m:f>
                      <m:fPr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3.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4.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5.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6.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7.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8.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(1−7</m:t>
                        </m:r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0.3</m:t>
                        </m:r>
                      </m:sup>
                    </m:sSup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9.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1+9</m:t>
                        </m:r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0.3</m:t>
                        </m:r>
                      </m:sup>
                    </m:sSup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2114B2D-F4AF-4A70-AAB3-3006CE1C11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80" y="141544"/>
                <a:ext cx="3896247" cy="6328464"/>
              </a:xfrm>
              <a:prstGeom prst="rect">
                <a:avLst/>
              </a:prstGeom>
              <a:blipFill>
                <a:blip r:embed="rId3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0FA732F-1916-447F-8218-093FFC11E46C}"/>
                  </a:ext>
                </a:extLst>
              </p:cNvPr>
              <p:cNvSpPr/>
              <p:nvPr/>
            </p:nvSpPr>
            <p:spPr>
              <a:xfrm>
                <a:off x="4490720" y="16851"/>
                <a:ext cx="4653279" cy="6990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u="none" strike="noStrike" kern="1200" cap="none" spc="0" normalizeH="0" baseline="0" noProof="0" dirty="0">
                    <a:ln>
                      <a:noFill/>
                    </a:ln>
                    <a:solidFill>
                      <a:srgbClr val="007FFF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10.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1+9</m:t>
                            </m:r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GB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	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</m:d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  <m:f>
                      <m:fPr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9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11.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GB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dirty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GB" sz="20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sz="20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	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</m:d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  <m:f>
                      <m:fPr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</m:t>
                        </m:r>
                      </m:num>
                      <m:den>
                        <m: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9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12.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1+0.4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13.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14.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9+4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/>
              </a:p>
              <a:p>
                <a:pPr lvl="0"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15.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4+9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16.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9+4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17.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2+4</m:t>
                            </m:r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&lt;2 </m:t>
                    </m:r>
                  </m:oMath>
                </a14:m>
                <a:endParaRPr lang="en-GB" sz="2000" dirty="0"/>
              </a:p>
              <a:p>
                <a:pPr>
                  <a:defRPr/>
                </a:pPr>
                <a:endParaRPr lang="en-GB" sz="2000" dirty="0"/>
              </a:p>
              <a:p>
                <a:pPr lvl="0">
                  <a:defRPr/>
                </a:pPr>
                <a:r>
                  <a:rPr lang="en-GB" sz="2000" dirty="0">
                    <a:solidFill>
                      <a:srgbClr val="007FFF"/>
                    </a:solidFill>
                  </a:rPr>
                  <a:t>18.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&lt;2</m:t>
                    </m:r>
                  </m:oMath>
                </a14:m>
                <a:endParaRPr lang="en-GB" sz="20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endParaRPr lang="en-GB" sz="2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0FA732F-1916-447F-8218-093FFC11E4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720" y="16851"/>
                <a:ext cx="4653279" cy="6990953"/>
              </a:xfrm>
              <a:prstGeom prst="rect">
                <a:avLst/>
              </a:prstGeom>
              <a:blipFill>
                <a:blip r:embed="rId4"/>
                <a:stretch>
                  <a:fillRect l="-1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F7B4C90-B8AE-4951-AF5A-523D330814EB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@ParkoMaths</a:t>
            </a:r>
          </a:p>
        </p:txBody>
      </p:sp>
    </p:spTree>
    <p:extLst>
      <p:ext uri="{BB962C8B-B14F-4D97-AF65-F5344CB8AC3E}">
        <p14:creationId xmlns:p14="http://schemas.microsoft.com/office/powerpoint/2010/main" val="2225147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1088</TotalTime>
  <Words>284</Words>
  <Application>Microsoft Macintosh PowerPoint</Application>
  <PresentationFormat>On-screen Show (4:3)</PresentationFormat>
  <Paragraphs>88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General Binomial Expansion: Range of Validity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114</cp:revision>
  <dcterms:created xsi:type="dcterms:W3CDTF">2018-01-26T08:52:52Z</dcterms:created>
  <dcterms:modified xsi:type="dcterms:W3CDTF">2025-04-14T09:11:08Z</dcterms:modified>
</cp:coreProperties>
</file>