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89315" autoAdjust="0"/>
  </p:normalViewPr>
  <p:slideViewPr>
    <p:cSldViewPr snapToGrid="0">
      <p:cViewPr varScale="1">
        <p:scale>
          <a:sx n="113" d="100"/>
          <a:sy n="113" d="100"/>
        </p:scale>
        <p:origin x="218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45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9238" y="324391"/>
            <a:ext cx="663826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General Binomial Expansion: Range of Validity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283129" y="3886067"/>
                <a:ext cx="2956066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⇒ 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129" y="3886067"/>
                <a:ext cx="2956066" cy="5350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095381" y="4590112"/>
                <a:ext cx="312598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⇒ 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381" y="4590112"/>
                <a:ext cx="3125984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703949" cy="17045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State the range of validity for the expansion: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1+8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703949" cy="1704569"/>
              </a:xfrm>
              <a:prstGeom prst="rect">
                <a:avLst/>
              </a:prstGeom>
              <a:blipFill>
                <a:blip r:embed="rId2"/>
                <a:stretch>
                  <a:fillRect l="-4934" t="-5735" r="-3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@ParkoMaths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5760CA-47EB-2718-2F40-061CB0BFDD85}"/>
                  </a:ext>
                </a:extLst>
              </p:cNvPr>
              <p:cNvSpPr txBox="1"/>
              <p:nvPr/>
            </p:nvSpPr>
            <p:spPr>
              <a:xfrm>
                <a:off x="4751537" y="809392"/>
                <a:ext cx="3703949" cy="17045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State the range of validity for the expansion: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1+9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5760CA-47EB-2718-2F40-061CB0BFD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537" y="809392"/>
                <a:ext cx="3703949" cy="1704569"/>
              </a:xfrm>
              <a:prstGeom prst="rect">
                <a:avLst/>
              </a:prstGeom>
              <a:blipFill>
                <a:blip r:embed="rId3"/>
                <a:stretch>
                  <a:fillRect l="-4934" t="-5735" r="-3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118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1+</m:t>
                            </m:r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1+7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1−7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1−7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1−7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1−7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1−7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(1−7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0.3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1+7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0.3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118213"/>
              </a:xfrm>
              <a:prstGeom prst="rect">
                <a:avLst/>
              </a:prstGeom>
              <a:blipFill>
                <a:blip r:embed="rId2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6851"/>
                <a:ext cx="4216400" cy="67916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1+9</m:t>
                            </m:r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1+0.4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1+4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9+4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9+4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9+4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2+4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6851"/>
                <a:ext cx="4216400" cy="6791667"/>
              </a:xfrm>
              <a:prstGeom prst="rect">
                <a:avLst/>
              </a:prstGeom>
              <a:blipFill>
                <a:blip r:embed="rId3"/>
                <a:stretch>
                  <a:fillRect l="-15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@ParkoMaths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328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1+</m:t>
                            </m:r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1+7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1−7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1−7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1−7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1−7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1−7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(1−7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0.3</m:t>
                        </m:r>
                      </m:sup>
                    </m:sSup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1+9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0.3</m:t>
                        </m:r>
                      </m:sup>
                    </m:sSup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328464"/>
              </a:xfrm>
              <a:prstGeom prst="rect">
                <a:avLst/>
              </a:prstGeom>
              <a:blipFill>
                <a:blip r:embed="rId3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0" y="16851"/>
                <a:ext cx="4653279" cy="6990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1+9</m:t>
                            </m:r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1+0.4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1+4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9+4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4+9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9+4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2+4</m:t>
                            </m:r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&lt;2 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0" y="16851"/>
                <a:ext cx="4653279" cy="6990953"/>
              </a:xfrm>
              <a:prstGeom prst="rect">
                <a:avLst/>
              </a:prstGeom>
              <a:blipFill>
                <a:blip r:embed="rId4"/>
                <a:stretch>
                  <a:fillRect l="-1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@ParkoMaths</a:t>
            </a:r>
          </a:p>
        </p:txBody>
      </p:sp>
    </p:spTree>
    <p:extLst>
      <p:ext uri="{BB962C8B-B14F-4D97-AF65-F5344CB8AC3E}">
        <p14:creationId xmlns:p14="http://schemas.microsoft.com/office/powerpoint/2010/main" val="2225147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1088</TotalTime>
  <Words>284</Words>
  <Application>Microsoft Macintosh PowerPoint</Application>
  <PresentationFormat>On-screen Show (4:3)</PresentationFormat>
  <Paragraphs>88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General Binomial Expansion: Range of Validity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114</cp:revision>
  <dcterms:created xsi:type="dcterms:W3CDTF">2018-01-26T08:52:52Z</dcterms:created>
  <dcterms:modified xsi:type="dcterms:W3CDTF">2025-04-14T09:11:08Z</dcterms:modified>
</cp:coreProperties>
</file>