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4" r:id="rId2"/>
    <p:sldId id="342" r:id="rId3"/>
    <p:sldId id="343" r:id="rId4"/>
    <p:sldId id="337" r:id="rId5"/>
    <p:sldId id="34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9315" autoAdjust="0"/>
  </p:normalViewPr>
  <p:slideViewPr>
    <p:cSldViewPr snapToGrid="0">
      <p:cViewPr varScale="1">
        <p:scale>
          <a:sx n="113" d="100"/>
          <a:sy n="113" d="100"/>
        </p:scale>
        <p:origin x="224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82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3CA69-6E8E-4596-8F18-391DCE2C8C9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069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3CA69-6E8E-4596-8F18-391DCE2C8C9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552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14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8.png"/><Relationship Id="rId10" Type="http://schemas.openxmlformats.org/officeDocument/2006/relationships/image" Target="../media/image5.png"/><Relationship Id="rId4" Type="http://schemas.openxmlformats.org/officeDocument/2006/relationships/image" Target="../media/image17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8.png"/><Relationship Id="rId10" Type="http://schemas.openxmlformats.org/officeDocument/2006/relationships/image" Target="../media/image5.png"/><Relationship Id="rId4" Type="http://schemas.openxmlformats.org/officeDocument/2006/relationships/image" Target="../media/image17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29C6327-32E0-47AD-B49A-A994E58A8733}"/>
              </a:ext>
            </a:extLst>
          </p:cNvPr>
          <p:cNvCxnSpPr>
            <a:cxnSpLocks/>
          </p:cNvCxnSpPr>
          <p:nvPr/>
        </p:nvCxnSpPr>
        <p:spPr>
          <a:xfrm>
            <a:off x="4020739" y="4850972"/>
            <a:ext cx="1307447" cy="0"/>
          </a:xfrm>
          <a:prstGeom prst="line">
            <a:avLst/>
          </a:prstGeom>
          <a:ln w="57150">
            <a:solidFill>
              <a:schemeClr val="bg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784" y="157881"/>
            <a:ext cx="8356430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Inequalities: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Representing on a number line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83073F-54EB-4BAA-B9A1-177FE7B3603C}"/>
              </a:ext>
            </a:extLst>
          </p:cNvPr>
          <p:cNvGrpSpPr/>
          <p:nvPr/>
        </p:nvGrpSpPr>
        <p:grpSpPr>
          <a:xfrm>
            <a:off x="1298986" y="2115487"/>
            <a:ext cx="6546029" cy="393460"/>
            <a:chOff x="1328804" y="2115487"/>
            <a:chExt cx="6546029" cy="393460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488B4450-FA42-4E6C-85FF-547FED49AD1C}"/>
                </a:ext>
              </a:extLst>
            </p:cNvPr>
            <p:cNvSpPr txBox="1">
              <a:spLocks/>
            </p:cNvSpPr>
            <p:nvPr/>
          </p:nvSpPr>
          <p:spPr>
            <a:xfrm>
              <a:off x="1328804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True/false</a:t>
              </a:r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A741C9B5-107A-4237-A699-B03FDE924B02}"/>
                </a:ext>
              </a:extLst>
            </p:cNvPr>
            <p:cNvSpPr txBox="1">
              <a:spLocks/>
            </p:cNvSpPr>
            <p:nvPr/>
          </p:nvSpPr>
          <p:spPr>
            <a:xfrm>
              <a:off x="3566629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Reflect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F1EF6F7E-60A8-4269-B56D-EA7FDB31BFB9}"/>
                </a:ext>
              </a:extLst>
            </p:cNvPr>
            <p:cNvSpPr txBox="1">
              <a:spLocks/>
            </p:cNvSpPr>
            <p:nvPr/>
          </p:nvSpPr>
          <p:spPr>
            <a:xfrm>
              <a:off x="5804453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Your Turn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38" y="2535268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F538C6-D28C-44E1-BF20-974AD3DDD2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976" y="2618355"/>
            <a:ext cx="914400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330771-47CC-44C6-A27A-95A3B765E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67" y="2657475"/>
            <a:ext cx="692666" cy="6926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D692EE5-47D9-47BF-B144-AECEDD7A6514}"/>
              </a:ext>
            </a:extLst>
          </p:cNvPr>
          <p:cNvSpPr txBox="1"/>
          <p:nvPr/>
        </p:nvSpPr>
        <p:spPr>
          <a:xfrm rot="16200000">
            <a:off x="-269904" y="6218761"/>
            <a:ext cx="909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Rule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9DB046E-A456-4CBA-A50D-5B197363965F}"/>
              </a:ext>
            </a:extLst>
          </p:cNvPr>
          <p:cNvCxnSpPr>
            <a:cxnSpLocks/>
          </p:cNvCxnSpPr>
          <p:nvPr/>
        </p:nvCxnSpPr>
        <p:spPr>
          <a:xfrm>
            <a:off x="4020739" y="4190217"/>
            <a:ext cx="1307447" cy="0"/>
          </a:xfrm>
          <a:prstGeom prst="line">
            <a:avLst/>
          </a:prstGeom>
          <a:ln w="57150">
            <a:solidFill>
              <a:schemeClr val="bg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A4A14075-7E75-4E08-9FE4-6040730F86F5}"/>
              </a:ext>
            </a:extLst>
          </p:cNvPr>
          <p:cNvSpPr/>
          <p:nvPr/>
        </p:nvSpPr>
        <p:spPr>
          <a:xfrm>
            <a:off x="3998123" y="4063581"/>
            <a:ext cx="253274" cy="25327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9B08F04-067E-429F-9DC3-62C5314343AD}"/>
              </a:ext>
            </a:extLst>
          </p:cNvPr>
          <p:cNvSpPr/>
          <p:nvPr/>
        </p:nvSpPr>
        <p:spPr>
          <a:xfrm>
            <a:off x="3972393" y="4729047"/>
            <a:ext cx="253274" cy="25327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8E4A34B-D60D-44A7-9498-9B8B762688C7}"/>
              </a:ext>
            </a:extLst>
          </p:cNvPr>
          <p:cNvCxnSpPr>
            <a:cxnSpLocks/>
          </p:cNvCxnSpPr>
          <p:nvPr/>
        </p:nvCxnSpPr>
        <p:spPr>
          <a:xfrm>
            <a:off x="4020739" y="5592992"/>
            <a:ext cx="1307447" cy="0"/>
          </a:xfrm>
          <a:prstGeom prst="line">
            <a:avLst/>
          </a:prstGeom>
          <a:ln w="57150">
            <a:solidFill>
              <a:schemeClr val="bg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43779394-46C5-4A6E-A181-7EB54DF1341F}"/>
              </a:ext>
            </a:extLst>
          </p:cNvPr>
          <p:cNvSpPr/>
          <p:nvPr/>
        </p:nvSpPr>
        <p:spPr>
          <a:xfrm>
            <a:off x="5133513" y="5495655"/>
            <a:ext cx="194673" cy="194673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E8CBF7-5ED4-409F-B4E4-B6CA7A7F201D}"/>
              </a:ext>
            </a:extLst>
          </p:cNvPr>
          <p:cNvCxnSpPr>
            <a:cxnSpLocks/>
          </p:cNvCxnSpPr>
          <p:nvPr/>
        </p:nvCxnSpPr>
        <p:spPr>
          <a:xfrm>
            <a:off x="4020739" y="6172429"/>
            <a:ext cx="1307447" cy="0"/>
          </a:xfrm>
          <a:prstGeom prst="line">
            <a:avLst/>
          </a:prstGeom>
          <a:ln w="57150">
            <a:solidFill>
              <a:schemeClr val="bg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C783BAD6-69B7-4DAD-861A-804DE00488DA}"/>
              </a:ext>
            </a:extLst>
          </p:cNvPr>
          <p:cNvSpPr/>
          <p:nvPr/>
        </p:nvSpPr>
        <p:spPr>
          <a:xfrm>
            <a:off x="5133513" y="6075092"/>
            <a:ext cx="194673" cy="19467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995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A69BE54-9DA4-4F94-802E-4ADE0EC9A3AA}"/>
              </a:ext>
            </a:extLst>
          </p:cNvPr>
          <p:cNvCxnSpPr>
            <a:cxnSpLocks/>
          </p:cNvCxnSpPr>
          <p:nvPr/>
        </p:nvCxnSpPr>
        <p:spPr>
          <a:xfrm flipH="1">
            <a:off x="2212532" y="5939107"/>
            <a:ext cx="998820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endCxn id="13" idx="1"/>
          </p:cNvCxnSpPr>
          <p:nvPr/>
        </p:nvCxnSpPr>
        <p:spPr>
          <a:xfrm>
            <a:off x="518474" y="478586"/>
            <a:ext cx="1551344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28759" y="478586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/  False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28759" y="2154891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/  False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28759" y="3943454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/  False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812148" y="5754442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/  False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8" y="6149646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82" y="663252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7" y="2414307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82" y="4128120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18" y="356801"/>
            <a:ext cx="243569" cy="24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870" y="3805341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712" y="5817323"/>
            <a:ext cx="243569" cy="24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Connector 21"/>
          <p:cNvCxnSpPr>
            <a:cxnSpLocks/>
          </p:cNvCxnSpPr>
          <p:nvPr/>
        </p:nvCxnSpPr>
        <p:spPr>
          <a:xfrm flipH="1">
            <a:off x="2131051" y="2203780"/>
            <a:ext cx="1080301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72528" y="0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8" y="0"/>
                <a:ext cx="257067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41060" y="1693999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60" y="1693999"/>
                <a:ext cx="257067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80994" y="3322270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994" y="3322270"/>
                <a:ext cx="79759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180993" y="5385110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993" y="5385110"/>
                <a:ext cx="79759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8">
            <a:extLst>
              <a:ext uri="{FF2B5EF4-FFF2-40B4-BE49-F238E27FC236}">
                <a16:creationId xmlns:a16="http://schemas.microsoft.com/office/drawing/2014/main" id="{95CB2C7D-5498-473F-9E80-3FF7345E4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18" y="2078406"/>
            <a:ext cx="243569" cy="24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7D420A2-2A8E-42FF-9F33-BE189F2389B9}"/>
              </a:ext>
            </a:extLst>
          </p:cNvPr>
          <p:cNvCxnSpPr>
            <a:cxnSpLocks/>
          </p:cNvCxnSpPr>
          <p:nvPr/>
        </p:nvCxnSpPr>
        <p:spPr>
          <a:xfrm flipH="1">
            <a:off x="2131051" y="3943784"/>
            <a:ext cx="1080301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F68D458-7CCE-4793-999E-6C132790E53C}"/>
              </a:ext>
            </a:extLst>
          </p:cNvPr>
          <p:cNvSpPr/>
          <p:nvPr/>
        </p:nvSpPr>
        <p:spPr>
          <a:xfrm>
            <a:off x="4436732" y="503269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CE91FF9-B342-402D-9044-71AD32040B26}"/>
              </a:ext>
            </a:extLst>
          </p:cNvPr>
          <p:cNvSpPr/>
          <p:nvPr/>
        </p:nvSpPr>
        <p:spPr>
          <a:xfrm>
            <a:off x="4436732" y="2154891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81F3D9-75E7-473B-8FA0-F92F58F5B9A6}"/>
              </a:ext>
            </a:extLst>
          </p:cNvPr>
          <p:cNvSpPr/>
          <p:nvPr/>
        </p:nvSpPr>
        <p:spPr>
          <a:xfrm>
            <a:off x="3700479" y="3954667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9FD8C30-D125-44DD-B46F-F08AE5E1E3FD}"/>
              </a:ext>
            </a:extLst>
          </p:cNvPr>
          <p:cNvSpPr/>
          <p:nvPr/>
        </p:nvSpPr>
        <p:spPr>
          <a:xfrm>
            <a:off x="3744140" y="5742686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23">
            <a:extLst>
              <a:ext uri="{FF2B5EF4-FFF2-40B4-BE49-F238E27FC236}">
                <a16:creationId xmlns:a16="http://schemas.microsoft.com/office/drawing/2014/main" id="{430C665B-6382-4477-AC48-EAC252DFC1A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976394" y="5690394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@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dempseymaths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10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65" grpId="0"/>
      <p:bldP spid="28" grpId="0"/>
      <p:bldP spid="3" grpId="0"/>
      <p:bldP spid="29" grpId="0"/>
      <p:bldP spid="27" grpId="0" animBg="1"/>
      <p:bldP spid="33" grpId="0" animBg="1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827237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82" y="2549645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49" y="2161159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3331378" y="451128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/  False</a:t>
            </a:r>
          </a:p>
        </p:txBody>
      </p:sp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0" y="4401359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33" y="4052708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72527" y="3574122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≥−1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7" y="3574122"/>
                <a:ext cx="25706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3194889" y="1797426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/  False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357278" y="3624961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/  False</a:t>
            </a:r>
          </a:p>
        </p:txBody>
      </p:sp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82" y="6149646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80699" y="5322409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&lt;0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99" y="5322409"/>
                <a:ext cx="257067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3357278" y="5701047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/  False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06F06A-78A7-494A-B52A-243CBF791F11}"/>
              </a:ext>
            </a:extLst>
          </p:cNvPr>
          <p:cNvCxnSpPr>
            <a:cxnSpLocks/>
          </p:cNvCxnSpPr>
          <p:nvPr/>
        </p:nvCxnSpPr>
        <p:spPr>
          <a:xfrm>
            <a:off x="329331" y="625567"/>
            <a:ext cx="1694058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6920B4B-03A8-4CD4-86FD-5121BBBC921D}"/>
                  </a:ext>
                </a:extLst>
              </p:cNvPr>
              <p:cNvSpPr/>
              <p:nvPr/>
            </p:nvSpPr>
            <p:spPr>
              <a:xfrm>
                <a:off x="991850" y="71570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≤2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6920B4B-03A8-4CD4-86FD-5121BBBC92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50" y="71570"/>
                <a:ext cx="79759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5">
            <a:extLst>
              <a:ext uri="{FF2B5EF4-FFF2-40B4-BE49-F238E27FC236}">
                <a16:creationId xmlns:a16="http://schemas.microsoft.com/office/drawing/2014/main" id="{EC82D768-ED74-4E01-8FB0-4400ACB7B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200" y="474821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1A112D7-58F9-4324-93DC-B26134747325}"/>
              </a:ext>
            </a:extLst>
          </p:cNvPr>
          <p:cNvCxnSpPr>
            <a:cxnSpLocks/>
          </p:cNvCxnSpPr>
          <p:nvPr/>
        </p:nvCxnSpPr>
        <p:spPr>
          <a:xfrm flipH="1">
            <a:off x="845900" y="2312947"/>
            <a:ext cx="2029275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91191D1-9316-4CAB-99B9-4EDEA2D6FC9D}"/>
                  </a:ext>
                </a:extLst>
              </p:cNvPr>
              <p:cNvSpPr/>
              <p:nvPr/>
            </p:nvSpPr>
            <p:spPr>
              <a:xfrm>
                <a:off x="978372" y="1748287"/>
                <a:ext cx="9707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≤−1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91191D1-9316-4CAB-99B9-4EDEA2D6FC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372" y="1748287"/>
                <a:ext cx="97071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7F6403D-3F50-4C7B-8BC5-A0B791F3D6BB}"/>
              </a:ext>
            </a:extLst>
          </p:cNvPr>
          <p:cNvCxnSpPr>
            <a:cxnSpLocks/>
          </p:cNvCxnSpPr>
          <p:nvPr/>
        </p:nvCxnSpPr>
        <p:spPr>
          <a:xfrm flipH="1">
            <a:off x="845900" y="4222481"/>
            <a:ext cx="2029275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EB5D3BB-F43B-45B1-AEA7-1E67954332B5}"/>
              </a:ext>
            </a:extLst>
          </p:cNvPr>
          <p:cNvCxnSpPr>
            <a:cxnSpLocks/>
          </p:cNvCxnSpPr>
          <p:nvPr/>
        </p:nvCxnSpPr>
        <p:spPr>
          <a:xfrm>
            <a:off x="340248" y="6032427"/>
            <a:ext cx="885237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8">
            <a:extLst>
              <a:ext uri="{FF2B5EF4-FFF2-40B4-BE49-F238E27FC236}">
                <a16:creationId xmlns:a16="http://schemas.microsoft.com/office/drawing/2014/main" id="{E3E12BD2-1BAC-4320-9208-144BE7930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00" y="5908978"/>
            <a:ext cx="243569" cy="24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22F9C987-3C90-401F-9A0D-8F5AB76B84BF}"/>
              </a:ext>
            </a:extLst>
          </p:cNvPr>
          <p:cNvSpPr/>
          <p:nvPr/>
        </p:nvSpPr>
        <p:spPr>
          <a:xfrm>
            <a:off x="3238325" y="440901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4B1F9CA-DF78-4C31-8444-D6CDB39A7A2F}"/>
              </a:ext>
            </a:extLst>
          </p:cNvPr>
          <p:cNvSpPr/>
          <p:nvPr/>
        </p:nvSpPr>
        <p:spPr>
          <a:xfrm>
            <a:off x="3885339" y="1791827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8F27082-890D-4E99-8246-836E0E72822A}"/>
              </a:ext>
            </a:extLst>
          </p:cNvPr>
          <p:cNvSpPr/>
          <p:nvPr/>
        </p:nvSpPr>
        <p:spPr>
          <a:xfrm>
            <a:off x="3294125" y="3632271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07182C7-D661-43F7-B9C1-F74215C1DD33}"/>
              </a:ext>
            </a:extLst>
          </p:cNvPr>
          <p:cNvSpPr/>
          <p:nvPr/>
        </p:nvSpPr>
        <p:spPr>
          <a:xfrm>
            <a:off x="3279443" y="5710353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23">
            <a:extLst>
              <a:ext uri="{FF2B5EF4-FFF2-40B4-BE49-F238E27FC236}">
                <a16:creationId xmlns:a16="http://schemas.microsoft.com/office/drawing/2014/main" id="{BEAA3054-C6C7-4067-A453-744FCA7A725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976394" y="5690394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@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dempseymaths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54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4" grpId="0"/>
      <p:bldP spid="55" grpId="0"/>
      <p:bldP spid="56" grpId="0"/>
      <p:bldP spid="64" grpId="0"/>
      <p:bldP spid="65" grpId="0"/>
      <p:bldP spid="29" grpId="0"/>
      <p:bldP spid="34" grpId="0"/>
      <p:bldP spid="24" grpId="0" animBg="1"/>
      <p:bldP spid="25" grpId="0" animBg="1"/>
      <p:bldP spid="31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50010" y="52657"/>
            <a:ext cx="154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827237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79984" y="235876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984" y="235876"/>
                <a:ext cx="257067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605842" y="478586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-79984" y="1430797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≥3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984" y="1430797"/>
                <a:ext cx="257067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602963" y="1770405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3478961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-31188" y="2868500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188" y="2868500"/>
                <a:ext cx="257067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3605842" y="3130310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p:pic>
        <p:nvPicPr>
          <p:cNvPr id="47" name="Picture 4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4830073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4127150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≥−1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27150"/>
                <a:ext cx="257067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3605842" y="4481422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p:pic>
        <p:nvPicPr>
          <p:cNvPr id="54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64" y="5908425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-61838" y="5293596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≤0.5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1838" y="5293596"/>
                <a:ext cx="25706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651759" y="5776282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p:pic>
        <p:nvPicPr>
          <p:cNvPr id="62" name="Picture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59" y="4749247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2009427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">
            <a:extLst>
              <a:ext uri="{FF2B5EF4-FFF2-40B4-BE49-F238E27FC236}">
                <a16:creationId xmlns:a16="http://schemas.microsoft.com/office/drawing/2014/main" id="{5684BC97-4683-4F53-8BE4-5F1DE1825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166" y="556857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FE0179C-1F64-43FB-829D-7C3ECF29AC27}"/>
              </a:ext>
            </a:extLst>
          </p:cNvPr>
          <p:cNvCxnSpPr>
            <a:cxnSpLocks/>
          </p:cNvCxnSpPr>
          <p:nvPr/>
        </p:nvCxnSpPr>
        <p:spPr>
          <a:xfrm>
            <a:off x="365030" y="720404"/>
            <a:ext cx="2143804" cy="6226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5">
            <a:extLst>
              <a:ext uri="{FF2B5EF4-FFF2-40B4-BE49-F238E27FC236}">
                <a16:creationId xmlns:a16="http://schemas.microsoft.com/office/drawing/2014/main" id="{FCFB48DC-1B25-4C1B-B59E-93903172A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166" y="1735816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5C923A9-EC75-4083-BFA1-380E17A37450}"/>
              </a:ext>
            </a:extLst>
          </p:cNvPr>
          <p:cNvCxnSpPr>
            <a:cxnSpLocks/>
          </p:cNvCxnSpPr>
          <p:nvPr/>
        </p:nvCxnSpPr>
        <p:spPr>
          <a:xfrm>
            <a:off x="365030" y="1899363"/>
            <a:ext cx="2143804" cy="6226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70B0C63-A9CC-4DD5-8658-599949A78142}"/>
              </a:ext>
            </a:extLst>
          </p:cNvPr>
          <p:cNvCxnSpPr>
            <a:cxnSpLocks/>
          </p:cNvCxnSpPr>
          <p:nvPr/>
        </p:nvCxnSpPr>
        <p:spPr>
          <a:xfrm flipH="1">
            <a:off x="934376" y="4648938"/>
            <a:ext cx="2116410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Picture 5">
            <a:extLst>
              <a:ext uri="{FF2B5EF4-FFF2-40B4-BE49-F238E27FC236}">
                <a16:creationId xmlns:a16="http://schemas.microsoft.com/office/drawing/2014/main" id="{7E5EAA54-7ACB-4CDC-B439-23F500FBD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08" y="5647498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C5D6BD0-321B-44AD-8C91-F362FB1BB016}"/>
              </a:ext>
            </a:extLst>
          </p:cNvPr>
          <p:cNvCxnSpPr>
            <a:cxnSpLocks/>
          </p:cNvCxnSpPr>
          <p:nvPr/>
        </p:nvCxnSpPr>
        <p:spPr>
          <a:xfrm>
            <a:off x="365030" y="5785612"/>
            <a:ext cx="1136609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23">
            <a:extLst>
              <a:ext uri="{FF2B5EF4-FFF2-40B4-BE49-F238E27FC236}">
                <a16:creationId xmlns:a16="http://schemas.microsoft.com/office/drawing/2014/main" id="{75ED0B52-6F15-4830-A930-C1868DB1E2F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976394" y="5690394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@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dempseymaths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28D0150-C8C4-4A48-B60C-DF6AE5BE5739}"/>
              </a:ext>
            </a:extLst>
          </p:cNvPr>
          <p:cNvCxnSpPr>
            <a:cxnSpLocks/>
          </p:cNvCxnSpPr>
          <p:nvPr/>
        </p:nvCxnSpPr>
        <p:spPr>
          <a:xfrm>
            <a:off x="325764" y="3356693"/>
            <a:ext cx="2183070" cy="179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8">
            <a:extLst>
              <a:ext uri="{FF2B5EF4-FFF2-40B4-BE49-F238E27FC236}">
                <a16:creationId xmlns:a16="http://schemas.microsoft.com/office/drawing/2014/main" id="{DB951A5C-21C1-440B-A66A-D4AF8078A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166" y="3234909"/>
            <a:ext cx="243569" cy="24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8">
            <a:extLst>
              <a:ext uri="{FF2B5EF4-FFF2-40B4-BE49-F238E27FC236}">
                <a16:creationId xmlns:a16="http://schemas.microsoft.com/office/drawing/2014/main" id="{BE0AA93A-4ED5-4487-AD7B-2B5C1046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6" y="4527154"/>
            <a:ext cx="243569" cy="24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802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50010" y="52657"/>
            <a:ext cx="154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827237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79984" y="235876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984" y="235876"/>
                <a:ext cx="257067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605842" y="478586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-79984" y="1430797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≥3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984" y="1430797"/>
                <a:ext cx="257067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602963" y="1770405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3478961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-31188" y="2868500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&lt;3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188" y="2868500"/>
                <a:ext cx="257067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3605842" y="3130310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p:pic>
        <p:nvPicPr>
          <p:cNvPr id="47" name="Picture 4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4830073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4127150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≥−1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27150"/>
                <a:ext cx="257067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3605842" y="4481422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p:pic>
        <p:nvPicPr>
          <p:cNvPr id="54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64" y="5908425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-61838" y="5293596"/>
                <a:ext cx="2570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≤0.5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1838" y="5293596"/>
                <a:ext cx="25706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651759" y="5776282"/>
            <a:ext cx="283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 False</a:t>
            </a:r>
          </a:p>
        </p:txBody>
      </p:sp>
      <p:pic>
        <p:nvPicPr>
          <p:cNvPr id="62" name="Picture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59" y="4749247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11" y="2009427"/>
            <a:ext cx="2771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">
            <a:extLst>
              <a:ext uri="{FF2B5EF4-FFF2-40B4-BE49-F238E27FC236}">
                <a16:creationId xmlns:a16="http://schemas.microsoft.com/office/drawing/2014/main" id="{5684BC97-4683-4F53-8BE4-5F1DE1825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166" y="556857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FE0179C-1F64-43FB-829D-7C3ECF29AC27}"/>
              </a:ext>
            </a:extLst>
          </p:cNvPr>
          <p:cNvCxnSpPr>
            <a:cxnSpLocks/>
          </p:cNvCxnSpPr>
          <p:nvPr/>
        </p:nvCxnSpPr>
        <p:spPr>
          <a:xfrm>
            <a:off x="365030" y="720404"/>
            <a:ext cx="2143804" cy="6226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5">
            <a:extLst>
              <a:ext uri="{FF2B5EF4-FFF2-40B4-BE49-F238E27FC236}">
                <a16:creationId xmlns:a16="http://schemas.microsoft.com/office/drawing/2014/main" id="{FCFB48DC-1B25-4C1B-B59E-93903172A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166" y="1735816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5C923A9-EC75-4083-BFA1-380E17A37450}"/>
              </a:ext>
            </a:extLst>
          </p:cNvPr>
          <p:cNvCxnSpPr>
            <a:cxnSpLocks/>
          </p:cNvCxnSpPr>
          <p:nvPr/>
        </p:nvCxnSpPr>
        <p:spPr>
          <a:xfrm>
            <a:off x="365030" y="1899363"/>
            <a:ext cx="2143804" cy="6226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7675CC7-D9A2-4928-BAA6-5451606489F6}"/>
              </a:ext>
            </a:extLst>
          </p:cNvPr>
          <p:cNvCxnSpPr>
            <a:cxnSpLocks/>
          </p:cNvCxnSpPr>
          <p:nvPr/>
        </p:nvCxnSpPr>
        <p:spPr>
          <a:xfrm>
            <a:off x="325764" y="3356693"/>
            <a:ext cx="2183070" cy="179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8">
            <a:extLst>
              <a:ext uri="{FF2B5EF4-FFF2-40B4-BE49-F238E27FC236}">
                <a16:creationId xmlns:a16="http://schemas.microsoft.com/office/drawing/2014/main" id="{747F5E49-5D1B-4E9A-A434-E1A4BB31A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166" y="3234909"/>
            <a:ext cx="243569" cy="24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70B0C63-A9CC-4DD5-8658-599949A78142}"/>
              </a:ext>
            </a:extLst>
          </p:cNvPr>
          <p:cNvCxnSpPr>
            <a:cxnSpLocks/>
          </p:cNvCxnSpPr>
          <p:nvPr/>
        </p:nvCxnSpPr>
        <p:spPr>
          <a:xfrm flipH="1">
            <a:off x="934376" y="4648938"/>
            <a:ext cx="2116410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Picture 5">
            <a:extLst>
              <a:ext uri="{FF2B5EF4-FFF2-40B4-BE49-F238E27FC236}">
                <a16:creationId xmlns:a16="http://schemas.microsoft.com/office/drawing/2014/main" id="{7E5EAA54-7ACB-4CDC-B439-23F500FBD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08" y="5647498"/>
            <a:ext cx="271463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C5D6BD0-321B-44AD-8C91-F362FB1BB016}"/>
              </a:ext>
            </a:extLst>
          </p:cNvPr>
          <p:cNvCxnSpPr>
            <a:cxnSpLocks/>
          </p:cNvCxnSpPr>
          <p:nvPr/>
        </p:nvCxnSpPr>
        <p:spPr>
          <a:xfrm>
            <a:off x="365030" y="5785612"/>
            <a:ext cx="1136609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3">
            <a:extLst>
              <a:ext uri="{FF2B5EF4-FFF2-40B4-BE49-F238E27FC236}">
                <a16:creationId xmlns:a16="http://schemas.microsoft.com/office/drawing/2014/main" id="{4D9279D6-5E2E-4EE5-8FF2-EA8F925EAF79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976394" y="5690394"/>
            <a:ext cx="1966912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@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dempseymaths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126E19B-552C-4B51-8592-7732FF3C8260}"/>
              </a:ext>
            </a:extLst>
          </p:cNvPr>
          <p:cNvSpPr/>
          <p:nvPr/>
        </p:nvSpPr>
        <p:spPr>
          <a:xfrm>
            <a:off x="4452824" y="1770405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17BE79-71EB-424D-B0D8-D4B5C5168B86}"/>
              </a:ext>
            </a:extLst>
          </p:cNvPr>
          <p:cNvSpPr/>
          <p:nvPr/>
        </p:nvSpPr>
        <p:spPr>
          <a:xfrm>
            <a:off x="4452824" y="478586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0DD7794-64C4-478D-982D-FFE5FAF1330C}"/>
              </a:ext>
            </a:extLst>
          </p:cNvPr>
          <p:cNvSpPr/>
          <p:nvPr/>
        </p:nvSpPr>
        <p:spPr>
          <a:xfrm>
            <a:off x="3602963" y="3109146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Picture 8">
            <a:extLst>
              <a:ext uri="{FF2B5EF4-FFF2-40B4-BE49-F238E27FC236}">
                <a16:creationId xmlns:a16="http://schemas.microsoft.com/office/drawing/2014/main" id="{BE0AA93A-4ED5-4487-AD7B-2B5C1046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6" y="4527154"/>
            <a:ext cx="243569" cy="24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val 36">
            <a:extLst>
              <a:ext uri="{FF2B5EF4-FFF2-40B4-BE49-F238E27FC236}">
                <a16:creationId xmlns:a16="http://schemas.microsoft.com/office/drawing/2014/main" id="{244266BD-5BFC-45DA-B8D5-9173D9EC3B9D}"/>
              </a:ext>
            </a:extLst>
          </p:cNvPr>
          <p:cNvSpPr/>
          <p:nvPr/>
        </p:nvSpPr>
        <p:spPr>
          <a:xfrm>
            <a:off x="4465623" y="4475544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881F97C-048B-456A-97E8-64EB1D3BE5E5}"/>
              </a:ext>
            </a:extLst>
          </p:cNvPr>
          <p:cNvSpPr/>
          <p:nvPr/>
        </p:nvSpPr>
        <p:spPr>
          <a:xfrm>
            <a:off x="3602963" y="5795010"/>
            <a:ext cx="628650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094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2811</TotalTime>
  <Words>139</Words>
  <Application>Microsoft Macintosh PowerPoint</Application>
  <PresentationFormat>On-screen Show (4:3)</PresentationFormat>
  <Paragraphs>50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Inequalities:  Representing on a number line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112</cp:revision>
  <dcterms:created xsi:type="dcterms:W3CDTF">2018-01-26T08:52:52Z</dcterms:created>
  <dcterms:modified xsi:type="dcterms:W3CDTF">2025-04-14T08:28:04Z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-1546199648</vt:i4>
  </property>
  <property fmtid="{D5CDD505-2E9C-101B-9397-08002B2CF9AE}" pid="3" name="_NewReviewCycle">
    <vt:lpwstr/>
  </property>
  <property fmtid="{D5CDD505-2E9C-101B-9397-08002B2CF9AE}" pid="4" name="_EmailSubject">
    <vt:lpwstr>Rule - New Powerpoint for Variation Theory Website</vt:lpwstr>
  </property>
  <property fmtid="{D5CDD505-2E9C-101B-9397-08002B2CF9AE}" pid="5" name="_AuthorEmail">
    <vt:lpwstr>JDempsey@fairfieldhighschool.co.uk</vt:lpwstr>
  </property>
  <property fmtid="{D5CDD505-2E9C-101B-9397-08002B2CF9AE}" pid="6" name="_AuthorEmailDisplayName">
    <vt:lpwstr>Maths - Mr Dempsey</vt:lpwstr>
  </property>
  <property fmtid="{D5CDD505-2E9C-101B-9397-08002B2CF9AE}" pid="7" name="_PreviousAdHocReviewCycleID">
    <vt:i4>-2058754489</vt:i4>
  </property>
</Properties>
</file>