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89" r:id="rId2"/>
    <p:sldId id="292" r:id="rId3"/>
    <p:sldId id="29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9315" autoAdjust="0"/>
  </p:normalViewPr>
  <p:slideViewPr>
    <p:cSldViewPr snapToGrid="0">
      <p:cViewPr varScale="1">
        <p:scale>
          <a:sx n="113" d="100"/>
          <a:sy n="113" d="100"/>
        </p:scale>
        <p:origin x="218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14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9238" y="324391"/>
            <a:ext cx="6638269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Transformation of functions (2 activities)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615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2654031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4855162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7147551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Intelligent 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54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Practice</a:t>
            </a:r>
          </a:p>
        </p:txBody>
      </p:sp>
      <p:pic>
        <p:nvPicPr>
          <p:cNvPr id="5" name="Picture 4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AA1477FD-4D19-DB79-335B-53D8023BF7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662" y="3765173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37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6026D25-7A19-B9EF-4398-89944A95E9A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1116"/>
          <a:stretch/>
        </p:blipFill>
        <p:spPr>
          <a:xfrm>
            <a:off x="82492" y="2265413"/>
            <a:ext cx="8979015" cy="1403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34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E1BFFC-FC93-F97E-3EF8-D0F0972990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D43307C-ADCC-74EA-DCAA-ACDC4C2462C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2030"/>
          <a:stretch/>
        </p:blipFill>
        <p:spPr>
          <a:xfrm>
            <a:off x="82492" y="2415821"/>
            <a:ext cx="8979015" cy="137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762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1093</TotalTime>
  <Words>18</Words>
  <Application>Microsoft Macintosh PowerPoint</Application>
  <PresentationFormat>On-screen Show (4:3)</PresentationFormat>
  <Paragraphs>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Transformation of functions (2 activities)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115</cp:revision>
  <dcterms:created xsi:type="dcterms:W3CDTF">2018-01-26T08:52:52Z</dcterms:created>
  <dcterms:modified xsi:type="dcterms:W3CDTF">2025-04-14T09:47:43Z</dcterms:modified>
</cp:coreProperties>
</file>